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4" r:id="rId1"/>
  </p:sldMasterIdLst>
  <p:notesMasterIdLst>
    <p:notesMasterId r:id="rId1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Lst>
  <p:sldSz cx="9144000" cy="5143500" type="screen16x9"/>
  <p:notesSz cx="6858000" cy="9144000"/>
  <p:embeddedFontLst>
    <p:embeddedFont>
      <p:font typeface="Barlow" pitchFamily="2" charset="77"/>
      <p:regular r:id="rId19"/>
      <p:bold r:id="rId20"/>
      <p:italic r:id="rId21"/>
      <p:boldItalic r:id="rId22"/>
    </p:embeddedFont>
    <p:embeddedFont>
      <p:font typeface="Didact Gothic" pitchFamily="2" charset="0"/>
      <p:regular r:id="rId23"/>
    </p:embeddedFont>
    <p:embeddedFont>
      <p:font typeface="Fira Sans Extra Condensed Medium" panose="020B0603050000020004" pitchFamily="34" charset="0"/>
      <p:regular r:id="rId24"/>
      <p:bold r:id="rId25"/>
      <p:italic r:id="rId26"/>
      <p:boldItalic r:id="rId27"/>
    </p:embeddedFont>
    <p:embeddedFont>
      <p:font typeface="Inter" panose="02000503000000020004" pitchFamily="2" charset="0"/>
      <p:regular r:id="rId28"/>
      <p:bold r:id="rId29"/>
    </p:embeddedFont>
    <p:embeddedFont>
      <p:font typeface="Montserrat" pitchFamily="2" charset="77"/>
      <p:regular r:id="rId30"/>
      <p:bold r:id="rId31"/>
      <p:italic r:id="rId32"/>
      <p:boldItalic r:id="rId33"/>
    </p:embeddedFont>
    <p:embeddedFont>
      <p:font typeface="Montserrat SemiBold" panose="020F0502020204030204" pitchFamily="34" charset="0"/>
      <p:regular r:id="rId34"/>
      <p:bold r:id="rId35"/>
      <p:italic r:id="rId36"/>
      <p:boldItalic r:id="rId37"/>
    </p:embeddedFont>
    <p:embeddedFont>
      <p:font typeface="Roboto" panose="02000000000000000000" pitchFamily="2" charset="0"/>
      <p:regular r:id="rId38"/>
      <p:bold r:id="rId39"/>
      <p:italic r:id="rId40"/>
      <p:boldItalic r:id="rId4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29"/>
  </p:normalViewPr>
  <p:slideViewPr>
    <p:cSldViewPr snapToGrid="0" snapToObjects="1">
      <p:cViewPr varScale="1">
        <p:scale>
          <a:sx n="144" d="100"/>
          <a:sy n="144" d="100"/>
        </p:scale>
        <p:origin x="720"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font" Target="fonts/font8.fntdata"/><Relationship Id="rId39" Type="http://schemas.openxmlformats.org/officeDocument/2006/relationships/font" Target="fonts/font21.fntdata"/><Relationship Id="rId21" Type="http://schemas.openxmlformats.org/officeDocument/2006/relationships/font" Target="fonts/font3.fntdata"/><Relationship Id="rId34" Type="http://schemas.openxmlformats.org/officeDocument/2006/relationships/font" Target="fonts/font16.fntdata"/><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32" Type="http://schemas.openxmlformats.org/officeDocument/2006/relationships/font" Target="fonts/font14.fntdata"/><Relationship Id="rId37" Type="http://schemas.openxmlformats.org/officeDocument/2006/relationships/font" Target="fonts/font19.fntdata"/><Relationship Id="rId40" Type="http://schemas.openxmlformats.org/officeDocument/2006/relationships/font" Target="fonts/font22.fntdata"/><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font" Target="fonts/font10.fntdata"/><Relationship Id="rId36" Type="http://schemas.openxmlformats.org/officeDocument/2006/relationships/font" Target="fonts/font18.fntdata"/><Relationship Id="rId10" Type="http://schemas.openxmlformats.org/officeDocument/2006/relationships/slide" Target="slides/slide9.xml"/><Relationship Id="rId19" Type="http://schemas.openxmlformats.org/officeDocument/2006/relationships/font" Target="fonts/font1.fntdata"/><Relationship Id="rId31" Type="http://schemas.openxmlformats.org/officeDocument/2006/relationships/font" Target="fonts/font13.fntdata"/><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font" Target="fonts/font12.fntdata"/><Relationship Id="rId35" Type="http://schemas.openxmlformats.org/officeDocument/2006/relationships/font" Target="fonts/font17.fntdata"/><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33" Type="http://schemas.openxmlformats.org/officeDocument/2006/relationships/font" Target="fonts/font15.fntdata"/><Relationship Id="rId38" Type="http://schemas.openxmlformats.org/officeDocument/2006/relationships/font" Target="fonts/font20.fntdata"/><Relationship Id="rId20" Type="http://schemas.openxmlformats.org/officeDocument/2006/relationships/font" Target="fonts/font2.fntdata"/><Relationship Id="rId41" Type="http://schemas.openxmlformats.org/officeDocument/2006/relationships/font" Target="fonts/font2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9" name="Google Shape;179;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106561a6565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 name="Google Shape;267;g106561a656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also analyzed the correlation between the different variables using a heatmap. As you can see the variables are not very correlated, which would mean that they would individually contribute to the machine learning model. This was an important step in ensuring that we build an efficient model using relevant parameters.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p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3" name="Google Shape;273;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p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1" name="Google Shape;281;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10604784833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7" name="Google Shape;287;g10604784833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p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3" name="Google Shape;293;p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p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1" name="Google Shape;301;p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g10638185a41_1_2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7" name="Google Shape;307;g10638185a41_1_2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p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5" name="Google Shape;185;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solidFill>
                  <a:srgbClr val="123654"/>
                </a:solidFill>
              </a:rPr>
              <a:t>The data is related with direct marketing campaigns of a Portuguese banking institution which based on phone calls from customers.</a:t>
            </a:r>
            <a:endParaRPr>
              <a:solidFill>
                <a:srgbClr val="123654"/>
              </a:solidFill>
            </a:endParaRPr>
          </a:p>
          <a:p>
            <a:pPr marL="0" lvl="0" indent="0" algn="just" rtl="0">
              <a:spcBef>
                <a:spcPts val="0"/>
              </a:spcBef>
              <a:spcAft>
                <a:spcPts val="0"/>
              </a:spcAft>
              <a:buNone/>
            </a:pPr>
            <a:r>
              <a:rPr lang="en">
                <a:solidFill>
                  <a:schemeClr val="dk1"/>
                </a:solidFill>
                <a:latin typeface="Montserrat"/>
                <a:ea typeface="Montserrat"/>
                <a:cs typeface="Montserrat"/>
                <a:sym typeface="Montserrat"/>
              </a:rPr>
              <a:t>It is a multivariable dataset contains 45211 instances and 17 attributes, which gives a total of 768,587 data points. </a:t>
            </a:r>
            <a:endParaRPr>
              <a:solidFill>
                <a:srgbClr val="123654"/>
              </a:solidFill>
            </a:endParaRPr>
          </a:p>
          <a:p>
            <a:pPr marL="0" lvl="0" indent="0" algn="just" rtl="0">
              <a:spcBef>
                <a:spcPts val="0"/>
              </a:spcBef>
              <a:spcAft>
                <a:spcPts val="0"/>
              </a:spcAft>
              <a:buNone/>
            </a:pPr>
            <a:r>
              <a:rPr lang="en">
                <a:solidFill>
                  <a:schemeClr val="dk1"/>
                </a:solidFill>
                <a:latin typeface="Montserrat"/>
                <a:ea typeface="Montserrat"/>
                <a:cs typeface="Montserrat"/>
                <a:sym typeface="Montserrat"/>
              </a:rPr>
              <a:t>It contains Attributes like default which </a:t>
            </a:r>
            <a:r>
              <a:rPr lang="en">
                <a:solidFill>
                  <a:srgbClr val="212121"/>
                </a:solidFill>
                <a:highlight>
                  <a:srgbClr val="FFFFFF"/>
                </a:highlight>
                <a:latin typeface="Roboto"/>
                <a:ea typeface="Roboto"/>
                <a:cs typeface="Roboto"/>
                <a:sym typeface="Roboto"/>
              </a:rPr>
              <a:t>describes whether a customer has defaulted on the payment or not;</a:t>
            </a:r>
            <a:r>
              <a:rPr lang="en">
                <a:solidFill>
                  <a:schemeClr val="dk1"/>
                </a:solidFill>
                <a:latin typeface="Montserrat"/>
                <a:ea typeface="Montserrat"/>
                <a:cs typeface="Montserrat"/>
                <a:sym typeface="Montserrat"/>
              </a:rPr>
              <a:t> marital, which shows marital status like single, married or divorce;  housing loan shows whether the one have house loan or personal loan; job, education, … These </a:t>
            </a:r>
            <a:r>
              <a:rPr lang="en" sz="1200">
                <a:solidFill>
                  <a:schemeClr val="dk1"/>
                </a:solidFill>
              </a:rPr>
              <a:t>categorical variables </a:t>
            </a:r>
            <a:r>
              <a:rPr lang="en">
                <a:solidFill>
                  <a:schemeClr val="dk1"/>
                </a:solidFill>
                <a:latin typeface="Montserrat"/>
                <a:ea typeface="Montserrat"/>
                <a:cs typeface="Montserrat"/>
                <a:sym typeface="Montserrat"/>
              </a:rPr>
              <a:t>help to provide enough information for our following analysis.</a:t>
            </a:r>
            <a:endParaRPr>
              <a:solidFill>
                <a:srgbClr val="123654"/>
              </a:solidFill>
            </a:endParaRPr>
          </a:p>
          <a:p>
            <a:pPr marL="0" lvl="0" indent="0" algn="l" rtl="0">
              <a:lnSpc>
                <a:spcPct val="100000"/>
              </a:lnSpc>
              <a:spcBef>
                <a:spcPts val="0"/>
              </a:spcBef>
              <a:spcAft>
                <a:spcPts val="0"/>
              </a:spcAft>
              <a:buSzPts val="1100"/>
              <a:buNone/>
            </a:pPr>
            <a:r>
              <a:rPr lang="en">
                <a:solidFill>
                  <a:srgbClr val="123654"/>
                </a:solidFill>
              </a:rPr>
              <a:t>After the pre-processing, we found the dataset is </a:t>
            </a:r>
            <a:r>
              <a:rPr lang="en">
                <a:solidFill>
                  <a:schemeClr val="dk1"/>
                </a:solidFill>
                <a:latin typeface="Montserrat"/>
                <a:ea typeface="Montserrat"/>
                <a:cs typeface="Montserrat"/>
                <a:sym typeface="Montserrat"/>
              </a:rPr>
              <a:t>highly imbalanced and requires resampling;</a:t>
            </a:r>
            <a:endParaRPr>
              <a:solidFill>
                <a:schemeClr val="dk1"/>
              </a:solidFill>
              <a:latin typeface="Montserrat"/>
              <a:ea typeface="Montserrat"/>
              <a:cs typeface="Montserrat"/>
              <a:sym typeface="Montserrat"/>
            </a:endParaRPr>
          </a:p>
          <a:p>
            <a:pPr marL="0" lvl="0" indent="0" algn="l" rtl="0">
              <a:lnSpc>
                <a:spcPct val="100000"/>
              </a:lnSpc>
              <a:spcBef>
                <a:spcPts val="0"/>
              </a:spcBef>
              <a:spcAft>
                <a:spcPts val="0"/>
              </a:spcAft>
              <a:buSzPts val="1100"/>
              <a:buNone/>
            </a:pPr>
            <a:endParaRPr sz="1000">
              <a:solidFill>
                <a:srgbClr val="123654"/>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p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9" name="Google Shape;199;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sz="1200"/>
              <a:t>The original dataset contains some categorical variables as we have talked about before and we create dummy variables for these columns. Therefore, we can use these new created columns to </a:t>
            </a:r>
            <a:r>
              <a:rPr lang="en" sz="1200">
                <a:solidFill>
                  <a:srgbClr val="212121"/>
                </a:solidFill>
                <a:highlight>
                  <a:srgbClr val="FFFFFF"/>
                </a:highlight>
                <a:latin typeface="Roboto"/>
                <a:ea typeface="Roboto"/>
                <a:cs typeface="Roboto"/>
                <a:sym typeface="Roboto"/>
              </a:rPr>
              <a:t>perform statistical inferences and machine learning in later data analysis part.  </a:t>
            </a:r>
            <a:endParaRPr sz="1200">
              <a:solidFill>
                <a:srgbClr val="212121"/>
              </a:solidFill>
              <a:highlight>
                <a:srgbClr val="FFFFFF"/>
              </a:highlight>
              <a:latin typeface="Roboto"/>
              <a:ea typeface="Roboto"/>
              <a:cs typeface="Roboto"/>
              <a:sym typeface="Roboto"/>
            </a:endParaRPr>
          </a:p>
          <a:p>
            <a:pPr marL="0" lvl="0" indent="0" algn="l" rtl="0">
              <a:lnSpc>
                <a:spcPct val="100000"/>
              </a:lnSpc>
              <a:spcBef>
                <a:spcPts val="0"/>
              </a:spcBef>
              <a:spcAft>
                <a:spcPts val="0"/>
              </a:spcAft>
              <a:buSzPts val="1100"/>
              <a:buNone/>
            </a:pPr>
            <a:r>
              <a:rPr lang="en" sz="1200">
                <a:solidFill>
                  <a:srgbClr val="212121"/>
                </a:solidFill>
                <a:highlight>
                  <a:srgbClr val="FFFFFF"/>
                </a:highlight>
                <a:latin typeface="Roboto"/>
                <a:ea typeface="Roboto"/>
                <a:cs typeface="Roboto"/>
                <a:sym typeface="Roboto"/>
              </a:rPr>
              <a:t>Since we focus on detecting whether a client can become a defaulter or not, we also change this default column into a numerical column containing value which is either 1 or 0.</a:t>
            </a:r>
            <a:endParaRPr sz="1200">
              <a:solidFill>
                <a:srgbClr val="212121"/>
              </a:solidFill>
              <a:highlight>
                <a:srgbClr val="FFFFFF"/>
              </a:highlight>
              <a:latin typeface="Roboto"/>
              <a:ea typeface="Roboto"/>
              <a:cs typeface="Roboto"/>
              <a:sym typeface="Roboto"/>
            </a:endParaRPr>
          </a:p>
          <a:p>
            <a:pPr marL="0" lvl="0" indent="0" algn="l" rtl="0">
              <a:lnSpc>
                <a:spcPct val="100000"/>
              </a:lnSpc>
              <a:spcBef>
                <a:spcPts val="0"/>
              </a:spcBef>
              <a:spcAft>
                <a:spcPts val="0"/>
              </a:spcAft>
              <a:buSzPts val="1100"/>
              <a:buNone/>
            </a:pPr>
            <a:r>
              <a:rPr lang="en" sz="1200">
                <a:solidFill>
                  <a:srgbClr val="212121"/>
                </a:solidFill>
                <a:highlight>
                  <a:srgbClr val="FFFFFF"/>
                </a:highlight>
                <a:latin typeface="Roboto"/>
                <a:ea typeface="Roboto"/>
                <a:cs typeface="Roboto"/>
                <a:sym typeface="Roboto"/>
              </a:rPr>
              <a:t>Besides, we set bins to the age column by classifying each ten year’s section as an age group.   Therefore, we can more easily tell whether the people in a specific age group have a potential higher risk of becoming defaulters.</a:t>
            </a:r>
            <a:endParaRPr sz="1200">
              <a:solidFill>
                <a:srgbClr val="212121"/>
              </a:solidFill>
              <a:highlight>
                <a:srgbClr val="FFFFFF"/>
              </a:highlight>
              <a:latin typeface="Roboto"/>
              <a:ea typeface="Roboto"/>
              <a:cs typeface="Roboto"/>
              <a:sym typeface="Roboto"/>
            </a:endParaRPr>
          </a:p>
          <a:p>
            <a:pPr marL="0" lvl="0" indent="0" algn="l" rtl="0">
              <a:lnSpc>
                <a:spcPct val="100000"/>
              </a:lnSpc>
              <a:spcBef>
                <a:spcPts val="0"/>
              </a:spcBef>
              <a:spcAft>
                <a:spcPts val="0"/>
              </a:spcAft>
              <a:buSzPts val="1100"/>
              <a:buNone/>
            </a:pPr>
            <a:r>
              <a:rPr lang="en" sz="1200">
                <a:solidFill>
                  <a:srgbClr val="212121"/>
                </a:solidFill>
                <a:highlight>
                  <a:srgbClr val="FFFFFF"/>
                </a:highlight>
                <a:latin typeface="Roboto"/>
                <a:ea typeface="Roboto"/>
                <a:cs typeface="Roboto"/>
                <a:sym typeface="Roboto"/>
              </a:rPr>
              <a:t>In addition,  when we first looked these data we found the distribution of values in some columns are highly right skewed so that we defined the value which are 6 standard deviation away from the mean value as outliers and remove them to prevent these outliers’ side effects on the following study. </a:t>
            </a:r>
            <a:endParaRPr sz="1200">
              <a:solidFill>
                <a:srgbClr val="212121"/>
              </a:solidFill>
              <a:highlight>
                <a:srgbClr val="FFFFFF"/>
              </a:highlight>
              <a:latin typeface="Roboto"/>
              <a:ea typeface="Roboto"/>
              <a:cs typeface="Roboto"/>
              <a:sym typeface="Roboto"/>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10638185a41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2" name="Google Shape;222;g10638185a41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Our analysis includes exploring different variables related to socio-economic factors and determining which of them contribute to customers defaulting. We also analyzed correlation between different variables in the dataset which would help in building an efficient machine learning model to make predictions about new customers. Our final product is a machine learning model that will accurately predict if a customer has a high likelihood of defaulting.</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10638185a41_1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10638185a41_1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After analyzing all socio-economic factors, we narrowed down to 3 factors which give us important insights. The first is Job Type. We see that blue collar workers have a higher likelihood of defaulting as compared to other job types. This can be attributed to the fact that blue collar jobs generally have a lower pay. And the most demand for these type of jobs are in metropolitan cities, where the cost of living is high. These factors contribute to financial instability which foster defaulting.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10638185a41_1_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10638185a41_1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then analyze the marital status of customers that have defaulted and determined that married customers have a higher chance of defaulting at 54%. This could be because married individuals have more familial responsibilities, and if they have children, the expenses shoot up even more.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10638185a41_1_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10638185a41_1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When comparing how housing loans and personal loans affect customers, we see that housing loans have more of a financial impact on customers causing a high likelihood of defaulting as compared to personal loans. People usually take out a huge sum of money for housing loans, whereas personal loans are smaller sums of money. And a large chunk of their income goes in repaying the loan.</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p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8" name="Google Shape;248;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These are the statistics of our findings and it would be wise to exercise caution when issuing credit cards for customers falling under any of these categories.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643858" y="1172225"/>
            <a:ext cx="6770700" cy="2052600"/>
          </a:xfrm>
          <a:prstGeom prst="rect">
            <a:avLst/>
          </a:prstGeom>
          <a:noFill/>
          <a:ln>
            <a:noFill/>
          </a:ln>
        </p:spPr>
        <p:txBody>
          <a:bodyPr spcFirstLastPara="1" wrap="square" lIns="91425" tIns="91425" rIns="91425" bIns="91425" anchor="b" anchorCtr="0">
            <a:noAutofit/>
          </a:bodyPr>
          <a:lstStyle>
            <a:lvl1pPr lvl="0" algn="r">
              <a:lnSpc>
                <a:spcPct val="100000"/>
              </a:lnSpc>
              <a:spcBef>
                <a:spcPts val="0"/>
              </a:spcBef>
              <a:spcAft>
                <a:spcPts val="0"/>
              </a:spcAft>
              <a:buSzPts val="5200"/>
              <a:buNone/>
              <a:defRPr sz="53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1643852" y="3261775"/>
            <a:ext cx="6770700" cy="5571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2800"/>
              <a:buNone/>
              <a:defRPr sz="1600">
                <a:solidFill>
                  <a:schemeClr val="accent2"/>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1" name="Google Shape;11;p2"/>
          <p:cNvSpPr/>
          <p:nvPr/>
        </p:nvSpPr>
        <p:spPr>
          <a:xfrm>
            <a:off x="0" y="0"/>
            <a:ext cx="1216200" cy="2571600"/>
          </a:xfrm>
          <a:prstGeom prst="rect">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only 2">
  <p:cSld name="CUSTOM_7">
    <p:spTree>
      <p:nvGrpSpPr>
        <p:cNvPr id="1" name="Shape 62"/>
        <p:cNvGrpSpPr/>
        <p:nvPr/>
      </p:nvGrpSpPr>
      <p:grpSpPr>
        <a:xfrm>
          <a:off x="0" y="0"/>
          <a:ext cx="0" cy="0"/>
          <a:chOff x="0" y="0"/>
          <a:chExt cx="0" cy="0"/>
        </a:xfrm>
      </p:grpSpPr>
      <p:sp>
        <p:nvSpPr>
          <p:cNvPr id="63" name="Google Shape;63;p11"/>
          <p:cNvSpPr txBox="1">
            <a:spLocks noGrp="1"/>
          </p:cNvSpPr>
          <p:nvPr>
            <p:ph type="title"/>
          </p:nvPr>
        </p:nvSpPr>
        <p:spPr>
          <a:xfrm>
            <a:off x="717800" y="383175"/>
            <a:ext cx="7708200" cy="9363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Font typeface="Montserrat"/>
              <a:buNone/>
              <a:defRPr>
                <a:solidFill>
                  <a:schemeClr val="accent1"/>
                </a:solidFill>
                <a:latin typeface="Montserrat"/>
                <a:ea typeface="Montserrat"/>
                <a:cs typeface="Montserrat"/>
                <a:sym typeface="Montserrat"/>
              </a:defRPr>
            </a:lvl1pPr>
            <a:lvl2pPr lvl="1" algn="l">
              <a:lnSpc>
                <a:spcPct val="100000"/>
              </a:lnSpc>
              <a:spcBef>
                <a:spcPts val="0"/>
              </a:spcBef>
              <a:spcAft>
                <a:spcPts val="0"/>
              </a:spcAft>
              <a:buSzPts val="2800"/>
              <a:buFont typeface="Montserrat"/>
              <a:buNone/>
              <a:defRPr>
                <a:latin typeface="Montserrat"/>
                <a:ea typeface="Montserrat"/>
                <a:cs typeface="Montserrat"/>
                <a:sym typeface="Montserrat"/>
              </a:defRPr>
            </a:lvl2pPr>
            <a:lvl3pPr lvl="2" algn="l">
              <a:lnSpc>
                <a:spcPct val="100000"/>
              </a:lnSpc>
              <a:spcBef>
                <a:spcPts val="0"/>
              </a:spcBef>
              <a:spcAft>
                <a:spcPts val="0"/>
              </a:spcAft>
              <a:buSzPts val="2800"/>
              <a:buFont typeface="Montserrat"/>
              <a:buNone/>
              <a:defRPr>
                <a:latin typeface="Montserrat"/>
                <a:ea typeface="Montserrat"/>
                <a:cs typeface="Montserrat"/>
                <a:sym typeface="Montserrat"/>
              </a:defRPr>
            </a:lvl3pPr>
            <a:lvl4pPr lvl="3" algn="l">
              <a:lnSpc>
                <a:spcPct val="100000"/>
              </a:lnSpc>
              <a:spcBef>
                <a:spcPts val="0"/>
              </a:spcBef>
              <a:spcAft>
                <a:spcPts val="0"/>
              </a:spcAft>
              <a:buSzPts val="2800"/>
              <a:buFont typeface="Montserrat"/>
              <a:buNone/>
              <a:defRPr>
                <a:latin typeface="Montserrat"/>
                <a:ea typeface="Montserrat"/>
                <a:cs typeface="Montserrat"/>
                <a:sym typeface="Montserrat"/>
              </a:defRPr>
            </a:lvl4pPr>
            <a:lvl5pPr lvl="4" algn="l">
              <a:lnSpc>
                <a:spcPct val="100000"/>
              </a:lnSpc>
              <a:spcBef>
                <a:spcPts val="0"/>
              </a:spcBef>
              <a:spcAft>
                <a:spcPts val="0"/>
              </a:spcAft>
              <a:buSzPts val="2800"/>
              <a:buFont typeface="Montserrat"/>
              <a:buNone/>
              <a:defRPr>
                <a:latin typeface="Montserrat"/>
                <a:ea typeface="Montserrat"/>
                <a:cs typeface="Montserrat"/>
                <a:sym typeface="Montserrat"/>
              </a:defRPr>
            </a:lvl5pPr>
            <a:lvl6pPr lvl="5" algn="l">
              <a:lnSpc>
                <a:spcPct val="100000"/>
              </a:lnSpc>
              <a:spcBef>
                <a:spcPts val="0"/>
              </a:spcBef>
              <a:spcAft>
                <a:spcPts val="0"/>
              </a:spcAft>
              <a:buSzPts val="2800"/>
              <a:buFont typeface="Montserrat"/>
              <a:buNone/>
              <a:defRPr>
                <a:latin typeface="Montserrat"/>
                <a:ea typeface="Montserrat"/>
                <a:cs typeface="Montserrat"/>
                <a:sym typeface="Montserrat"/>
              </a:defRPr>
            </a:lvl6pPr>
            <a:lvl7pPr lvl="6" algn="l">
              <a:lnSpc>
                <a:spcPct val="100000"/>
              </a:lnSpc>
              <a:spcBef>
                <a:spcPts val="0"/>
              </a:spcBef>
              <a:spcAft>
                <a:spcPts val="0"/>
              </a:spcAft>
              <a:buSzPts val="2800"/>
              <a:buFont typeface="Montserrat"/>
              <a:buNone/>
              <a:defRPr>
                <a:latin typeface="Montserrat"/>
                <a:ea typeface="Montserrat"/>
                <a:cs typeface="Montserrat"/>
                <a:sym typeface="Montserrat"/>
              </a:defRPr>
            </a:lvl7pPr>
            <a:lvl8pPr lvl="7" algn="l">
              <a:lnSpc>
                <a:spcPct val="100000"/>
              </a:lnSpc>
              <a:spcBef>
                <a:spcPts val="0"/>
              </a:spcBef>
              <a:spcAft>
                <a:spcPts val="0"/>
              </a:spcAft>
              <a:buSzPts val="2800"/>
              <a:buFont typeface="Montserrat"/>
              <a:buNone/>
              <a:defRPr>
                <a:latin typeface="Montserrat"/>
                <a:ea typeface="Montserrat"/>
                <a:cs typeface="Montserrat"/>
                <a:sym typeface="Montserrat"/>
              </a:defRPr>
            </a:lvl8pPr>
            <a:lvl9pPr lvl="8" algn="l">
              <a:lnSpc>
                <a:spcPct val="100000"/>
              </a:lnSpc>
              <a:spcBef>
                <a:spcPts val="0"/>
              </a:spcBef>
              <a:spcAft>
                <a:spcPts val="0"/>
              </a:spcAft>
              <a:buSzPts val="2800"/>
              <a:buFont typeface="Montserrat"/>
              <a:buNone/>
              <a:defRPr>
                <a:latin typeface="Montserrat"/>
                <a:ea typeface="Montserrat"/>
                <a:cs typeface="Montserrat"/>
                <a:sym typeface="Montserrat"/>
              </a:defRPr>
            </a:lvl9pPr>
          </a:lstStyle>
          <a:p>
            <a:endParaRPr/>
          </a:p>
        </p:txBody>
      </p:sp>
      <p:sp>
        <p:nvSpPr>
          <p:cNvPr id="64" name="Google Shape;64;p11"/>
          <p:cNvSpPr/>
          <p:nvPr/>
        </p:nvSpPr>
        <p:spPr>
          <a:xfrm flipH="1">
            <a:off x="50" y="4834275"/>
            <a:ext cx="4572000" cy="3093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 name="Google Shape;65;p11"/>
          <p:cNvSpPr/>
          <p:nvPr/>
        </p:nvSpPr>
        <p:spPr>
          <a:xfrm flipH="1">
            <a:off x="4572000" y="4834275"/>
            <a:ext cx="4572000" cy="309300"/>
          </a:xfrm>
          <a:prstGeom prst="rect">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four columns ">
  <p:cSld name="CUSTOM_3">
    <p:spTree>
      <p:nvGrpSpPr>
        <p:cNvPr id="1" name="Shape 66"/>
        <p:cNvGrpSpPr/>
        <p:nvPr/>
      </p:nvGrpSpPr>
      <p:grpSpPr>
        <a:xfrm>
          <a:off x="0" y="0"/>
          <a:ext cx="0" cy="0"/>
          <a:chOff x="0" y="0"/>
          <a:chExt cx="0" cy="0"/>
        </a:xfrm>
      </p:grpSpPr>
      <p:sp>
        <p:nvSpPr>
          <p:cNvPr id="67" name="Google Shape;67;p12"/>
          <p:cNvSpPr txBox="1">
            <a:spLocks noGrp="1"/>
          </p:cNvSpPr>
          <p:nvPr>
            <p:ph type="title"/>
          </p:nvPr>
        </p:nvSpPr>
        <p:spPr>
          <a:xfrm>
            <a:off x="717800" y="383175"/>
            <a:ext cx="77082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Font typeface="Montserrat"/>
              <a:buNone/>
              <a:defRPr>
                <a:solidFill>
                  <a:schemeClr val="accent1"/>
                </a:solidFill>
                <a:latin typeface="Montserrat"/>
                <a:ea typeface="Montserrat"/>
                <a:cs typeface="Montserrat"/>
                <a:sym typeface="Montserrat"/>
              </a:defRPr>
            </a:lvl1pPr>
            <a:lvl2pPr lvl="1" algn="l">
              <a:lnSpc>
                <a:spcPct val="100000"/>
              </a:lnSpc>
              <a:spcBef>
                <a:spcPts val="0"/>
              </a:spcBef>
              <a:spcAft>
                <a:spcPts val="0"/>
              </a:spcAft>
              <a:buSzPts val="2800"/>
              <a:buFont typeface="Montserrat"/>
              <a:buNone/>
              <a:defRPr>
                <a:latin typeface="Montserrat"/>
                <a:ea typeface="Montserrat"/>
                <a:cs typeface="Montserrat"/>
                <a:sym typeface="Montserrat"/>
              </a:defRPr>
            </a:lvl2pPr>
            <a:lvl3pPr lvl="2" algn="l">
              <a:lnSpc>
                <a:spcPct val="100000"/>
              </a:lnSpc>
              <a:spcBef>
                <a:spcPts val="0"/>
              </a:spcBef>
              <a:spcAft>
                <a:spcPts val="0"/>
              </a:spcAft>
              <a:buSzPts val="2800"/>
              <a:buFont typeface="Montserrat"/>
              <a:buNone/>
              <a:defRPr>
                <a:latin typeface="Montserrat"/>
                <a:ea typeface="Montserrat"/>
                <a:cs typeface="Montserrat"/>
                <a:sym typeface="Montserrat"/>
              </a:defRPr>
            </a:lvl3pPr>
            <a:lvl4pPr lvl="3" algn="l">
              <a:lnSpc>
                <a:spcPct val="100000"/>
              </a:lnSpc>
              <a:spcBef>
                <a:spcPts val="0"/>
              </a:spcBef>
              <a:spcAft>
                <a:spcPts val="0"/>
              </a:spcAft>
              <a:buSzPts val="2800"/>
              <a:buFont typeface="Montserrat"/>
              <a:buNone/>
              <a:defRPr>
                <a:latin typeface="Montserrat"/>
                <a:ea typeface="Montserrat"/>
                <a:cs typeface="Montserrat"/>
                <a:sym typeface="Montserrat"/>
              </a:defRPr>
            </a:lvl4pPr>
            <a:lvl5pPr lvl="4" algn="l">
              <a:lnSpc>
                <a:spcPct val="100000"/>
              </a:lnSpc>
              <a:spcBef>
                <a:spcPts val="0"/>
              </a:spcBef>
              <a:spcAft>
                <a:spcPts val="0"/>
              </a:spcAft>
              <a:buSzPts val="2800"/>
              <a:buFont typeface="Montserrat"/>
              <a:buNone/>
              <a:defRPr>
                <a:latin typeface="Montserrat"/>
                <a:ea typeface="Montserrat"/>
                <a:cs typeface="Montserrat"/>
                <a:sym typeface="Montserrat"/>
              </a:defRPr>
            </a:lvl5pPr>
            <a:lvl6pPr lvl="5" algn="l">
              <a:lnSpc>
                <a:spcPct val="100000"/>
              </a:lnSpc>
              <a:spcBef>
                <a:spcPts val="0"/>
              </a:spcBef>
              <a:spcAft>
                <a:spcPts val="0"/>
              </a:spcAft>
              <a:buSzPts val="2800"/>
              <a:buFont typeface="Montserrat"/>
              <a:buNone/>
              <a:defRPr>
                <a:latin typeface="Montserrat"/>
                <a:ea typeface="Montserrat"/>
                <a:cs typeface="Montserrat"/>
                <a:sym typeface="Montserrat"/>
              </a:defRPr>
            </a:lvl6pPr>
            <a:lvl7pPr lvl="6" algn="l">
              <a:lnSpc>
                <a:spcPct val="100000"/>
              </a:lnSpc>
              <a:spcBef>
                <a:spcPts val="0"/>
              </a:spcBef>
              <a:spcAft>
                <a:spcPts val="0"/>
              </a:spcAft>
              <a:buSzPts val="2800"/>
              <a:buFont typeface="Montserrat"/>
              <a:buNone/>
              <a:defRPr>
                <a:latin typeface="Montserrat"/>
                <a:ea typeface="Montserrat"/>
                <a:cs typeface="Montserrat"/>
                <a:sym typeface="Montserrat"/>
              </a:defRPr>
            </a:lvl7pPr>
            <a:lvl8pPr lvl="7" algn="l">
              <a:lnSpc>
                <a:spcPct val="100000"/>
              </a:lnSpc>
              <a:spcBef>
                <a:spcPts val="0"/>
              </a:spcBef>
              <a:spcAft>
                <a:spcPts val="0"/>
              </a:spcAft>
              <a:buSzPts val="2800"/>
              <a:buFont typeface="Montserrat"/>
              <a:buNone/>
              <a:defRPr>
                <a:latin typeface="Montserrat"/>
                <a:ea typeface="Montserrat"/>
                <a:cs typeface="Montserrat"/>
                <a:sym typeface="Montserrat"/>
              </a:defRPr>
            </a:lvl8pPr>
            <a:lvl9pPr lvl="8" algn="l">
              <a:lnSpc>
                <a:spcPct val="100000"/>
              </a:lnSpc>
              <a:spcBef>
                <a:spcPts val="0"/>
              </a:spcBef>
              <a:spcAft>
                <a:spcPts val="0"/>
              </a:spcAft>
              <a:buSzPts val="2800"/>
              <a:buFont typeface="Montserrat"/>
              <a:buNone/>
              <a:defRPr>
                <a:latin typeface="Montserrat"/>
                <a:ea typeface="Montserrat"/>
                <a:cs typeface="Montserrat"/>
                <a:sym typeface="Montserrat"/>
              </a:defRPr>
            </a:lvl9pPr>
          </a:lstStyle>
          <a:p>
            <a:endParaRPr/>
          </a:p>
        </p:txBody>
      </p:sp>
      <p:sp>
        <p:nvSpPr>
          <p:cNvPr id="68" name="Google Shape;68;p12"/>
          <p:cNvSpPr txBox="1">
            <a:spLocks noGrp="1"/>
          </p:cNvSpPr>
          <p:nvPr>
            <p:ph type="subTitle" idx="1"/>
          </p:nvPr>
        </p:nvSpPr>
        <p:spPr>
          <a:xfrm>
            <a:off x="1878275" y="1251675"/>
            <a:ext cx="2787600" cy="423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800"/>
              <a:buNone/>
              <a:defRPr b="1">
                <a:solidFill>
                  <a:schemeClr val="lt1"/>
                </a:solidFill>
              </a:defRPr>
            </a:lvl1pPr>
            <a:lvl2pPr lvl="1" algn="l">
              <a:lnSpc>
                <a:spcPct val="100000"/>
              </a:lnSpc>
              <a:spcBef>
                <a:spcPts val="1600"/>
              </a:spcBef>
              <a:spcAft>
                <a:spcPts val="0"/>
              </a:spcAft>
              <a:buSzPts val="1400"/>
              <a:buNone/>
              <a:defRPr b="1">
                <a:solidFill>
                  <a:schemeClr val="lt1"/>
                </a:solidFill>
              </a:defRPr>
            </a:lvl2pPr>
            <a:lvl3pPr lvl="2" algn="l">
              <a:lnSpc>
                <a:spcPct val="100000"/>
              </a:lnSpc>
              <a:spcBef>
                <a:spcPts val="1600"/>
              </a:spcBef>
              <a:spcAft>
                <a:spcPts val="0"/>
              </a:spcAft>
              <a:buSzPts val="1400"/>
              <a:buNone/>
              <a:defRPr b="1">
                <a:solidFill>
                  <a:schemeClr val="lt1"/>
                </a:solidFill>
              </a:defRPr>
            </a:lvl3pPr>
            <a:lvl4pPr lvl="3" algn="l">
              <a:lnSpc>
                <a:spcPct val="100000"/>
              </a:lnSpc>
              <a:spcBef>
                <a:spcPts val="1600"/>
              </a:spcBef>
              <a:spcAft>
                <a:spcPts val="0"/>
              </a:spcAft>
              <a:buSzPts val="1400"/>
              <a:buNone/>
              <a:defRPr b="1">
                <a:solidFill>
                  <a:schemeClr val="lt1"/>
                </a:solidFill>
              </a:defRPr>
            </a:lvl4pPr>
            <a:lvl5pPr lvl="4" algn="l">
              <a:lnSpc>
                <a:spcPct val="100000"/>
              </a:lnSpc>
              <a:spcBef>
                <a:spcPts val="1600"/>
              </a:spcBef>
              <a:spcAft>
                <a:spcPts val="0"/>
              </a:spcAft>
              <a:buSzPts val="1400"/>
              <a:buNone/>
              <a:defRPr b="1">
                <a:solidFill>
                  <a:schemeClr val="lt1"/>
                </a:solidFill>
              </a:defRPr>
            </a:lvl5pPr>
            <a:lvl6pPr lvl="5" algn="l">
              <a:lnSpc>
                <a:spcPct val="100000"/>
              </a:lnSpc>
              <a:spcBef>
                <a:spcPts val="1600"/>
              </a:spcBef>
              <a:spcAft>
                <a:spcPts val="0"/>
              </a:spcAft>
              <a:buSzPts val="1400"/>
              <a:buNone/>
              <a:defRPr b="1">
                <a:solidFill>
                  <a:schemeClr val="lt1"/>
                </a:solidFill>
              </a:defRPr>
            </a:lvl6pPr>
            <a:lvl7pPr lvl="6" algn="l">
              <a:lnSpc>
                <a:spcPct val="100000"/>
              </a:lnSpc>
              <a:spcBef>
                <a:spcPts val="1600"/>
              </a:spcBef>
              <a:spcAft>
                <a:spcPts val="0"/>
              </a:spcAft>
              <a:buSzPts val="1400"/>
              <a:buNone/>
              <a:defRPr b="1">
                <a:solidFill>
                  <a:schemeClr val="lt1"/>
                </a:solidFill>
              </a:defRPr>
            </a:lvl7pPr>
            <a:lvl8pPr lvl="7" algn="l">
              <a:lnSpc>
                <a:spcPct val="100000"/>
              </a:lnSpc>
              <a:spcBef>
                <a:spcPts val="1600"/>
              </a:spcBef>
              <a:spcAft>
                <a:spcPts val="0"/>
              </a:spcAft>
              <a:buSzPts val="1400"/>
              <a:buNone/>
              <a:defRPr b="1">
                <a:solidFill>
                  <a:schemeClr val="lt1"/>
                </a:solidFill>
              </a:defRPr>
            </a:lvl8pPr>
            <a:lvl9pPr lvl="8" algn="l">
              <a:lnSpc>
                <a:spcPct val="100000"/>
              </a:lnSpc>
              <a:spcBef>
                <a:spcPts val="1600"/>
              </a:spcBef>
              <a:spcAft>
                <a:spcPts val="1600"/>
              </a:spcAft>
              <a:buSzPts val="1400"/>
              <a:buNone/>
              <a:defRPr b="1">
                <a:solidFill>
                  <a:schemeClr val="lt1"/>
                </a:solidFill>
              </a:defRPr>
            </a:lvl9pPr>
          </a:lstStyle>
          <a:p>
            <a:endParaRPr/>
          </a:p>
        </p:txBody>
      </p:sp>
      <p:sp>
        <p:nvSpPr>
          <p:cNvPr id="69" name="Google Shape;69;p12"/>
          <p:cNvSpPr txBox="1">
            <a:spLocks noGrp="1"/>
          </p:cNvSpPr>
          <p:nvPr>
            <p:ph type="subTitle" idx="2"/>
          </p:nvPr>
        </p:nvSpPr>
        <p:spPr>
          <a:xfrm>
            <a:off x="1878275" y="1744345"/>
            <a:ext cx="2787600" cy="8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800"/>
              <a:buNone/>
              <a:defRPr sz="1400">
                <a:solidFill>
                  <a:schemeClr val="dk1"/>
                </a:solidFill>
              </a:defRPr>
            </a:lvl1pPr>
            <a:lvl2pPr lvl="1" algn="l">
              <a:lnSpc>
                <a:spcPct val="100000"/>
              </a:lnSpc>
              <a:spcBef>
                <a:spcPts val="1600"/>
              </a:spcBef>
              <a:spcAft>
                <a:spcPts val="0"/>
              </a:spcAft>
              <a:buSzPts val="1400"/>
              <a:buNone/>
              <a:defRPr sz="1400">
                <a:solidFill>
                  <a:schemeClr val="dk1"/>
                </a:solidFill>
              </a:defRPr>
            </a:lvl2pPr>
            <a:lvl3pPr lvl="2" algn="l">
              <a:lnSpc>
                <a:spcPct val="100000"/>
              </a:lnSpc>
              <a:spcBef>
                <a:spcPts val="1600"/>
              </a:spcBef>
              <a:spcAft>
                <a:spcPts val="0"/>
              </a:spcAft>
              <a:buSzPts val="1400"/>
              <a:buNone/>
              <a:defRPr sz="1400">
                <a:solidFill>
                  <a:schemeClr val="dk1"/>
                </a:solidFill>
              </a:defRPr>
            </a:lvl3pPr>
            <a:lvl4pPr lvl="3" algn="l">
              <a:lnSpc>
                <a:spcPct val="100000"/>
              </a:lnSpc>
              <a:spcBef>
                <a:spcPts val="1600"/>
              </a:spcBef>
              <a:spcAft>
                <a:spcPts val="0"/>
              </a:spcAft>
              <a:buSzPts val="1400"/>
              <a:buNone/>
              <a:defRPr sz="1400">
                <a:solidFill>
                  <a:schemeClr val="dk1"/>
                </a:solidFill>
              </a:defRPr>
            </a:lvl4pPr>
            <a:lvl5pPr lvl="4" algn="l">
              <a:lnSpc>
                <a:spcPct val="100000"/>
              </a:lnSpc>
              <a:spcBef>
                <a:spcPts val="1600"/>
              </a:spcBef>
              <a:spcAft>
                <a:spcPts val="0"/>
              </a:spcAft>
              <a:buSzPts val="1400"/>
              <a:buNone/>
              <a:defRPr sz="1400">
                <a:solidFill>
                  <a:schemeClr val="dk1"/>
                </a:solidFill>
              </a:defRPr>
            </a:lvl5pPr>
            <a:lvl6pPr lvl="5" algn="l">
              <a:lnSpc>
                <a:spcPct val="100000"/>
              </a:lnSpc>
              <a:spcBef>
                <a:spcPts val="1600"/>
              </a:spcBef>
              <a:spcAft>
                <a:spcPts val="0"/>
              </a:spcAft>
              <a:buSzPts val="1400"/>
              <a:buNone/>
              <a:defRPr sz="1400">
                <a:solidFill>
                  <a:schemeClr val="dk1"/>
                </a:solidFill>
              </a:defRPr>
            </a:lvl6pPr>
            <a:lvl7pPr lvl="6" algn="l">
              <a:lnSpc>
                <a:spcPct val="100000"/>
              </a:lnSpc>
              <a:spcBef>
                <a:spcPts val="1600"/>
              </a:spcBef>
              <a:spcAft>
                <a:spcPts val="0"/>
              </a:spcAft>
              <a:buSzPts val="1400"/>
              <a:buNone/>
              <a:defRPr sz="1400">
                <a:solidFill>
                  <a:schemeClr val="dk1"/>
                </a:solidFill>
              </a:defRPr>
            </a:lvl7pPr>
            <a:lvl8pPr lvl="7" algn="l">
              <a:lnSpc>
                <a:spcPct val="100000"/>
              </a:lnSpc>
              <a:spcBef>
                <a:spcPts val="1600"/>
              </a:spcBef>
              <a:spcAft>
                <a:spcPts val="0"/>
              </a:spcAft>
              <a:buSzPts val="1400"/>
              <a:buNone/>
              <a:defRPr sz="1400">
                <a:solidFill>
                  <a:schemeClr val="dk1"/>
                </a:solidFill>
              </a:defRPr>
            </a:lvl8pPr>
            <a:lvl9pPr lvl="8" algn="l">
              <a:lnSpc>
                <a:spcPct val="100000"/>
              </a:lnSpc>
              <a:spcBef>
                <a:spcPts val="1600"/>
              </a:spcBef>
              <a:spcAft>
                <a:spcPts val="1600"/>
              </a:spcAft>
              <a:buSzPts val="1400"/>
              <a:buNone/>
              <a:defRPr sz="1400">
                <a:solidFill>
                  <a:schemeClr val="dk1"/>
                </a:solidFill>
              </a:defRPr>
            </a:lvl9pPr>
          </a:lstStyle>
          <a:p>
            <a:endParaRPr/>
          </a:p>
        </p:txBody>
      </p:sp>
      <p:sp>
        <p:nvSpPr>
          <p:cNvPr id="70" name="Google Shape;70;p12"/>
          <p:cNvSpPr txBox="1">
            <a:spLocks noGrp="1"/>
          </p:cNvSpPr>
          <p:nvPr>
            <p:ph type="subTitle" idx="3"/>
          </p:nvPr>
        </p:nvSpPr>
        <p:spPr>
          <a:xfrm>
            <a:off x="5351497" y="1251675"/>
            <a:ext cx="2787600" cy="423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800"/>
              <a:buNone/>
              <a:defRPr b="1">
                <a:solidFill>
                  <a:schemeClr val="lt1"/>
                </a:solidFill>
              </a:defRPr>
            </a:lvl1pPr>
            <a:lvl2pPr lvl="1" algn="l">
              <a:lnSpc>
                <a:spcPct val="100000"/>
              </a:lnSpc>
              <a:spcBef>
                <a:spcPts val="1600"/>
              </a:spcBef>
              <a:spcAft>
                <a:spcPts val="0"/>
              </a:spcAft>
              <a:buSzPts val="1400"/>
              <a:buNone/>
              <a:defRPr b="1">
                <a:solidFill>
                  <a:schemeClr val="lt1"/>
                </a:solidFill>
              </a:defRPr>
            </a:lvl2pPr>
            <a:lvl3pPr lvl="2" algn="l">
              <a:lnSpc>
                <a:spcPct val="100000"/>
              </a:lnSpc>
              <a:spcBef>
                <a:spcPts val="1600"/>
              </a:spcBef>
              <a:spcAft>
                <a:spcPts val="0"/>
              </a:spcAft>
              <a:buSzPts val="1400"/>
              <a:buNone/>
              <a:defRPr b="1">
                <a:solidFill>
                  <a:schemeClr val="lt1"/>
                </a:solidFill>
              </a:defRPr>
            </a:lvl3pPr>
            <a:lvl4pPr lvl="3" algn="l">
              <a:lnSpc>
                <a:spcPct val="100000"/>
              </a:lnSpc>
              <a:spcBef>
                <a:spcPts val="1600"/>
              </a:spcBef>
              <a:spcAft>
                <a:spcPts val="0"/>
              </a:spcAft>
              <a:buSzPts val="1400"/>
              <a:buNone/>
              <a:defRPr b="1">
                <a:solidFill>
                  <a:schemeClr val="lt1"/>
                </a:solidFill>
              </a:defRPr>
            </a:lvl4pPr>
            <a:lvl5pPr lvl="4" algn="l">
              <a:lnSpc>
                <a:spcPct val="100000"/>
              </a:lnSpc>
              <a:spcBef>
                <a:spcPts val="1600"/>
              </a:spcBef>
              <a:spcAft>
                <a:spcPts val="0"/>
              </a:spcAft>
              <a:buSzPts val="1400"/>
              <a:buNone/>
              <a:defRPr b="1">
                <a:solidFill>
                  <a:schemeClr val="lt1"/>
                </a:solidFill>
              </a:defRPr>
            </a:lvl5pPr>
            <a:lvl6pPr lvl="5" algn="l">
              <a:lnSpc>
                <a:spcPct val="100000"/>
              </a:lnSpc>
              <a:spcBef>
                <a:spcPts val="1600"/>
              </a:spcBef>
              <a:spcAft>
                <a:spcPts val="0"/>
              </a:spcAft>
              <a:buSzPts val="1400"/>
              <a:buNone/>
              <a:defRPr b="1">
                <a:solidFill>
                  <a:schemeClr val="lt1"/>
                </a:solidFill>
              </a:defRPr>
            </a:lvl6pPr>
            <a:lvl7pPr lvl="6" algn="l">
              <a:lnSpc>
                <a:spcPct val="100000"/>
              </a:lnSpc>
              <a:spcBef>
                <a:spcPts val="1600"/>
              </a:spcBef>
              <a:spcAft>
                <a:spcPts val="0"/>
              </a:spcAft>
              <a:buSzPts val="1400"/>
              <a:buNone/>
              <a:defRPr b="1">
                <a:solidFill>
                  <a:schemeClr val="lt1"/>
                </a:solidFill>
              </a:defRPr>
            </a:lvl7pPr>
            <a:lvl8pPr lvl="7" algn="l">
              <a:lnSpc>
                <a:spcPct val="100000"/>
              </a:lnSpc>
              <a:spcBef>
                <a:spcPts val="1600"/>
              </a:spcBef>
              <a:spcAft>
                <a:spcPts val="0"/>
              </a:spcAft>
              <a:buSzPts val="1400"/>
              <a:buNone/>
              <a:defRPr b="1">
                <a:solidFill>
                  <a:schemeClr val="lt1"/>
                </a:solidFill>
              </a:defRPr>
            </a:lvl8pPr>
            <a:lvl9pPr lvl="8" algn="l">
              <a:lnSpc>
                <a:spcPct val="100000"/>
              </a:lnSpc>
              <a:spcBef>
                <a:spcPts val="1600"/>
              </a:spcBef>
              <a:spcAft>
                <a:spcPts val="1600"/>
              </a:spcAft>
              <a:buSzPts val="1400"/>
              <a:buNone/>
              <a:defRPr b="1">
                <a:solidFill>
                  <a:schemeClr val="lt1"/>
                </a:solidFill>
              </a:defRPr>
            </a:lvl9pPr>
          </a:lstStyle>
          <a:p>
            <a:endParaRPr/>
          </a:p>
        </p:txBody>
      </p:sp>
      <p:sp>
        <p:nvSpPr>
          <p:cNvPr id="71" name="Google Shape;71;p12"/>
          <p:cNvSpPr txBox="1">
            <a:spLocks noGrp="1"/>
          </p:cNvSpPr>
          <p:nvPr>
            <p:ph type="subTitle" idx="4"/>
          </p:nvPr>
        </p:nvSpPr>
        <p:spPr>
          <a:xfrm>
            <a:off x="5351493" y="1744282"/>
            <a:ext cx="2787600" cy="8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800"/>
              <a:buNone/>
              <a:defRPr sz="1400">
                <a:solidFill>
                  <a:schemeClr val="dk1"/>
                </a:solidFill>
              </a:defRPr>
            </a:lvl1pPr>
            <a:lvl2pPr lvl="1" algn="l">
              <a:lnSpc>
                <a:spcPct val="100000"/>
              </a:lnSpc>
              <a:spcBef>
                <a:spcPts val="1600"/>
              </a:spcBef>
              <a:spcAft>
                <a:spcPts val="0"/>
              </a:spcAft>
              <a:buSzPts val="1400"/>
              <a:buNone/>
              <a:defRPr sz="1400">
                <a:solidFill>
                  <a:schemeClr val="dk1"/>
                </a:solidFill>
              </a:defRPr>
            </a:lvl2pPr>
            <a:lvl3pPr lvl="2" algn="l">
              <a:lnSpc>
                <a:spcPct val="100000"/>
              </a:lnSpc>
              <a:spcBef>
                <a:spcPts val="1600"/>
              </a:spcBef>
              <a:spcAft>
                <a:spcPts val="0"/>
              </a:spcAft>
              <a:buSzPts val="1400"/>
              <a:buNone/>
              <a:defRPr sz="1400">
                <a:solidFill>
                  <a:schemeClr val="dk1"/>
                </a:solidFill>
              </a:defRPr>
            </a:lvl3pPr>
            <a:lvl4pPr lvl="3" algn="l">
              <a:lnSpc>
                <a:spcPct val="100000"/>
              </a:lnSpc>
              <a:spcBef>
                <a:spcPts val="1600"/>
              </a:spcBef>
              <a:spcAft>
                <a:spcPts val="0"/>
              </a:spcAft>
              <a:buSzPts val="1400"/>
              <a:buNone/>
              <a:defRPr sz="1400">
                <a:solidFill>
                  <a:schemeClr val="dk1"/>
                </a:solidFill>
              </a:defRPr>
            </a:lvl4pPr>
            <a:lvl5pPr lvl="4" algn="l">
              <a:lnSpc>
                <a:spcPct val="100000"/>
              </a:lnSpc>
              <a:spcBef>
                <a:spcPts val="1600"/>
              </a:spcBef>
              <a:spcAft>
                <a:spcPts val="0"/>
              </a:spcAft>
              <a:buSzPts val="1400"/>
              <a:buNone/>
              <a:defRPr sz="1400">
                <a:solidFill>
                  <a:schemeClr val="dk1"/>
                </a:solidFill>
              </a:defRPr>
            </a:lvl5pPr>
            <a:lvl6pPr lvl="5" algn="l">
              <a:lnSpc>
                <a:spcPct val="100000"/>
              </a:lnSpc>
              <a:spcBef>
                <a:spcPts val="1600"/>
              </a:spcBef>
              <a:spcAft>
                <a:spcPts val="0"/>
              </a:spcAft>
              <a:buSzPts val="1400"/>
              <a:buNone/>
              <a:defRPr sz="1400">
                <a:solidFill>
                  <a:schemeClr val="dk1"/>
                </a:solidFill>
              </a:defRPr>
            </a:lvl6pPr>
            <a:lvl7pPr lvl="6" algn="l">
              <a:lnSpc>
                <a:spcPct val="100000"/>
              </a:lnSpc>
              <a:spcBef>
                <a:spcPts val="1600"/>
              </a:spcBef>
              <a:spcAft>
                <a:spcPts val="0"/>
              </a:spcAft>
              <a:buSzPts val="1400"/>
              <a:buNone/>
              <a:defRPr sz="1400">
                <a:solidFill>
                  <a:schemeClr val="dk1"/>
                </a:solidFill>
              </a:defRPr>
            </a:lvl7pPr>
            <a:lvl8pPr lvl="7" algn="l">
              <a:lnSpc>
                <a:spcPct val="100000"/>
              </a:lnSpc>
              <a:spcBef>
                <a:spcPts val="1600"/>
              </a:spcBef>
              <a:spcAft>
                <a:spcPts val="0"/>
              </a:spcAft>
              <a:buSzPts val="1400"/>
              <a:buNone/>
              <a:defRPr sz="1400">
                <a:solidFill>
                  <a:schemeClr val="dk1"/>
                </a:solidFill>
              </a:defRPr>
            </a:lvl8pPr>
            <a:lvl9pPr lvl="8" algn="l">
              <a:lnSpc>
                <a:spcPct val="100000"/>
              </a:lnSpc>
              <a:spcBef>
                <a:spcPts val="1600"/>
              </a:spcBef>
              <a:spcAft>
                <a:spcPts val="1600"/>
              </a:spcAft>
              <a:buSzPts val="1400"/>
              <a:buNone/>
              <a:defRPr sz="1400">
                <a:solidFill>
                  <a:schemeClr val="dk1"/>
                </a:solidFill>
              </a:defRPr>
            </a:lvl9pPr>
          </a:lstStyle>
          <a:p>
            <a:endParaRPr/>
          </a:p>
        </p:txBody>
      </p:sp>
      <p:sp>
        <p:nvSpPr>
          <p:cNvPr id="72" name="Google Shape;72;p12"/>
          <p:cNvSpPr txBox="1">
            <a:spLocks noGrp="1"/>
          </p:cNvSpPr>
          <p:nvPr>
            <p:ph type="subTitle" idx="5"/>
          </p:nvPr>
        </p:nvSpPr>
        <p:spPr>
          <a:xfrm>
            <a:off x="1878275" y="2898148"/>
            <a:ext cx="2787600" cy="340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800"/>
              <a:buNone/>
              <a:defRPr b="1">
                <a:solidFill>
                  <a:schemeClr val="lt1"/>
                </a:solidFill>
              </a:defRPr>
            </a:lvl1pPr>
            <a:lvl2pPr lvl="1" algn="l">
              <a:lnSpc>
                <a:spcPct val="100000"/>
              </a:lnSpc>
              <a:spcBef>
                <a:spcPts val="1600"/>
              </a:spcBef>
              <a:spcAft>
                <a:spcPts val="0"/>
              </a:spcAft>
              <a:buSzPts val="1400"/>
              <a:buNone/>
              <a:defRPr b="1">
                <a:solidFill>
                  <a:schemeClr val="lt1"/>
                </a:solidFill>
              </a:defRPr>
            </a:lvl2pPr>
            <a:lvl3pPr lvl="2" algn="l">
              <a:lnSpc>
                <a:spcPct val="100000"/>
              </a:lnSpc>
              <a:spcBef>
                <a:spcPts val="1600"/>
              </a:spcBef>
              <a:spcAft>
                <a:spcPts val="0"/>
              </a:spcAft>
              <a:buSzPts val="1400"/>
              <a:buNone/>
              <a:defRPr b="1">
                <a:solidFill>
                  <a:schemeClr val="lt1"/>
                </a:solidFill>
              </a:defRPr>
            </a:lvl3pPr>
            <a:lvl4pPr lvl="3" algn="l">
              <a:lnSpc>
                <a:spcPct val="100000"/>
              </a:lnSpc>
              <a:spcBef>
                <a:spcPts val="1600"/>
              </a:spcBef>
              <a:spcAft>
                <a:spcPts val="0"/>
              </a:spcAft>
              <a:buSzPts val="1400"/>
              <a:buNone/>
              <a:defRPr b="1">
                <a:solidFill>
                  <a:schemeClr val="lt1"/>
                </a:solidFill>
              </a:defRPr>
            </a:lvl4pPr>
            <a:lvl5pPr lvl="4" algn="l">
              <a:lnSpc>
                <a:spcPct val="100000"/>
              </a:lnSpc>
              <a:spcBef>
                <a:spcPts val="1600"/>
              </a:spcBef>
              <a:spcAft>
                <a:spcPts val="0"/>
              </a:spcAft>
              <a:buSzPts val="1400"/>
              <a:buNone/>
              <a:defRPr b="1">
                <a:solidFill>
                  <a:schemeClr val="lt1"/>
                </a:solidFill>
              </a:defRPr>
            </a:lvl5pPr>
            <a:lvl6pPr lvl="5" algn="l">
              <a:lnSpc>
                <a:spcPct val="100000"/>
              </a:lnSpc>
              <a:spcBef>
                <a:spcPts val="1600"/>
              </a:spcBef>
              <a:spcAft>
                <a:spcPts val="0"/>
              </a:spcAft>
              <a:buSzPts val="1400"/>
              <a:buNone/>
              <a:defRPr b="1">
                <a:solidFill>
                  <a:schemeClr val="lt1"/>
                </a:solidFill>
              </a:defRPr>
            </a:lvl6pPr>
            <a:lvl7pPr lvl="6" algn="l">
              <a:lnSpc>
                <a:spcPct val="100000"/>
              </a:lnSpc>
              <a:spcBef>
                <a:spcPts val="1600"/>
              </a:spcBef>
              <a:spcAft>
                <a:spcPts val="0"/>
              </a:spcAft>
              <a:buSzPts val="1400"/>
              <a:buNone/>
              <a:defRPr b="1">
                <a:solidFill>
                  <a:schemeClr val="lt1"/>
                </a:solidFill>
              </a:defRPr>
            </a:lvl7pPr>
            <a:lvl8pPr lvl="7" algn="l">
              <a:lnSpc>
                <a:spcPct val="100000"/>
              </a:lnSpc>
              <a:spcBef>
                <a:spcPts val="1600"/>
              </a:spcBef>
              <a:spcAft>
                <a:spcPts val="0"/>
              </a:spcAft>
              <a:buSzPts val="1400"/>
              <a:buNone/>
              <a:defRPr b="1">
                <a:solidFill>
                  <a:schemeClr val="lt1"/>
                </a:solidFill>
              </a:defRPr>
            </a:lvl8pPr>
            <a:lvl9pPr lvl="8" algn="l">
              <a:lnSpc>
                <a:spcPct val="100000"/>
              </a:lnSpc>
              <a:spcBef>
                <a:spcPts val="1600"/>
              </a:spcBef>
              <a:spcAft>
                <a:spcPts val="1600"/>
              </a:spcAft>
              <a:buSzPts val="1400"/>
              <a:buNone/>
              <a:defRPr b="1">
                <a:solidFill>
                  <a:schemeClr val="lt1"/>
                </a:solidFill>
              </a:defRPr>
            </a:lvl9pPr>
          </a:lstStyle>
          <a:p>
            <a:endParaRPr/>
          </a:p>
        </p:txBody>
      </p:sp>
      <p:sp>
        <p:nvSpPr>
          <p:cNvPr id="73" name="Google Shape;73;p12"/>
          <p:cNvSpPr txBox="1">
            <a:spLocks noGrp="1"/>
          </p:cNvSpPr>
          <p:nvPr>
            <p:ph type="subTitle" idx="6"/>
          </p:nvPr>
        </p:nvSpPr>
        <p:spPr>
          <a:xfrm>
            <a:off x="1878275" y="3390754"/>
            <a:ext cx="2787600" cy="8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800"/>
              <a:buNone/>
              <a:defRPr sz="1400">
                <a:solidFill>
                  <a:schemeClr val="dk1"/>
                </a:solidFill>
              </a:defRPr>
            </a:lvl1pPr>
            <a:lvl2pPr lvl="1" algn="l">
              <a:lnSpc>
                <a:spcPct val="100000"/>
              </a:lnSpc>
              <a:spcBef>
                <a:spcPts val="1600"/>
              </a:spcBef>
              <a:spcAft>
                <a:spcPts val="0"/>
              </a:spcAft>
              <a:buSzPts val="1400"/>
              <a:buNone/>
              <a:defRPr sz="1400">
                <a:solidFill>
                  <a:schemeClr val="dk1"/>
                </a:solidFill>
              </a:defRPr>
            </a:lvl2pPr>
            <a:lvl3pPr lvl="2" algn="l">
              <a:lnSpc>
                <a:spcPct val="100000"/>
              </a:lnSpc>
              <a:spcBef>
                <a:spcPts val="1600"/>
              </a:spcBef>
              <a:spcAft>
                <a:spcPts val="0"/>
              </a:spcAft>
              <a:buSzPts val="1400"/>
              <a:buNone/>
              <a:defRPr sz="1400">
                <a:solidFill>
                  <a:schemeClr val="dk1"/>
                </a:solidFill>
              </a:defRPr>
            </a:lvl3pPr>
            <a:lvl4pPr lvl="3" algn="l">
              <a:lnSpc>
                <a:spcPct val="100000"/>
              </a:lnSpc>
              <a:spcBef>
                <a:spcPts val="1600"/>
              </a:spcBef>
              <a:spcAft>
                <a:spcPts val="0"/>
              </a:spcAft>
              <a:buSzPts val="1400"/>
              <a:buNone/>
              <a:defRPr sz="1400">
                <a:solidFill>
                  <a:schemeClr val="dk1"/>
                </a:solidFill>
              </a:defRPr>
            </a:lvl4pPr>
            <a:lvl5pPr lvl="4" algn="l">
              <a:lnSpc>
                <a:spcPct val="100000"/>
              </a:lnSpc>
              <a:spcBef>
                <a:spcPts val="1600"/>
              </a:spcBef>
              <a:spcAft>
                <a:spcPts val="0"/>
              </a:spcAft>
              <a:buSzPts val="1400"/>
              <a:buNone/>
              <a:defRPr sz="1400">
                <a:solidFill>
                  <a:schemeClr val="dk1"/>
                </a:solidFill>
              </a:defRPr>
            </a:lvl5pPr>
            <a:lvl6pPr lvl="5" algn="l">
              <a:lnSpc>
                <a:spcPct val="100000"/>
              </a:lnSpc>
              <a:spcBef>
                <a:spcPts val="1600"/>
              </a:spcBef>
              <a:spcAft>
                <a:spcPts val="0"/>
              </a:spcAft>
              <a:buSzPts val="1400"/>
              <a:buNone/>
              <a:defRPr sz="1400">
                <a:solidFill>
                  <a:schemeClr val="dk1"/>
                </a:solidFill>
              </a:defRPr>
            </a:lvl6pPr>
            <a:lvl7pPr lvl="6" algn="l">
              <a:lnSpc>
                <a:spcPct val="100000"/>
              </a:lnSpc>
              <a:spcBef>
                <a:spcPts val="1600"/>
              </a:spcBef>
              <a:spcAft>
                <a:spcPts val="0"/>
              </a:spcAft>
              <a:buSzPts val="1400"/>
              <a:buNone/>
              <a:defRPr sz="1400">
                <a:solidFill>
                  <a:schemeClr val="dk1"/>
                </a:solidFill>
              </a:defRPr>
            </a:lvl7pPr>
            <a:lvl8pPr lvl="7" algn="l">
              <a:lnSpc>
                <a:spcPct val="100000"/>
              </a:lnSpc>
              <a:spcBef>
                <a:spcPts val="1600"/>
              </a:spcBef>
              <a:spcAft>
                <a:spcPts val="0"/>
              </a:spcAft>
              <a:buSzPts val="1400"/>
              <a:buNone/>
              <a:defRPr sz="1400">
                <a:solidFill>
                  <a:schemeClr val="dk1"/>
                </a:solidFill>
              </a:defRPr>
            </a:lvl8pPr>
            <a:lvl9pPr lvl="8" algn="l">
              <a:lnSpc>
                <a:spcPct val="100000"/>
              </a:lnSpc>
              <a:spcBef>
                <a:spcPts val="1600"/>
              </a:spcBef>
              <a:spcAft>
                <a:spcPts val="1600"/>
              </a:spcAft>
              <a:buSzPts val="1400"/>
              <a:buNone/>
              <a:defRPr sz="1400">
                <a:solidFill>
                  <a:schemeClr val="dk1"/>
                </a:solidFill>
              </a:defRPr>
            </a:lvl9pPr>
          </a:lstStyle>
          <a:p>
            <a:endParaRPr/>
          </a:p>
        </p:txBody>
      </p:sp>
      <p:sp>
        <p:nvSpPr>
          <p:cNvPr id="74" name="Google Shape;74;p12"/>
          <p:cNvSpPr txBox="1">
            <a:spLocks noGrp="1"/>
          </p:cNvSpPr>
          <p:nvPr>
            <p:ph type="subTitle" idx="7"/>
          </p:nvPr>
        </p:nvSpPr>
        <p:spPr>
          <a:xfrm>
            <a:off x="5351425" y="2898156"/>
            <a:ext cx="2787600" cy="340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800"/>
              <a:buNone/>
              <a:defRPr b="1">
                <a:solidFill>
                  <a:schemeClr val="lt1"/>
                </a:solidFill>
              </a:defRPr>
            </a:lvl1pPr>
            <a:lvl2pPr lvl="1" algn="l">
              <a:lnSpc>
                <a:spcPct val="100000"/>
              </a:lnSpc>
              <a:spcBef>
                <a:spcPts val="1600"/>
              </a:spcBef>
              <a:spcAft>
                <a:spcPts val="0"/>
              </a:spcAft>
              <a:buSzPts val="1400"/>
              <a:buNone/>
              <a:defRPr b="1">
                <a:solidFill>
                  <a:schemeClr val="lt1"/>
                </a:solidFill>
              </a:defRPr>
            </a:lvl2pPr>
            <a:lvl3pPr lvl="2" algn="l">
              <a:lnSpc>
                <a:spcPct val="100000"/>
              </a:lnSpc>
              <a:spcBef>
                <a:spcPts val="1600"/>
              </a:spcBef>
              <a:spcAft>
                <a:spcPts val="0"/>
              </a:spcAft>
              <a:buSzPts val="1400"/>
              <a:buNone/>
              <a:defRPr b="1">
                <a:solidFill>
                  <a:schemeClr val="lt1"/>
                </a:solidFill>
              </a:defRPr>
            </a:lvl3pPr>
            <a:lvl4pPr lvl="3" algn="l">
              <a:lnSpc>
                <a:spcPct val="100000"/>
              </a:lnSpc>
              <a:spcBef>
                <a:spcPts val="1600"/>
              </a:spcBef>
              <a:spcAft>
                <a:spcPts val="0"/>
              </a:spcAft>
              <a:buSzPts val="1400"/>
              <a:buNone/>
              <a:defRPr b="1">
                <a:solidFill>
                  <a:schemeClr val="lt1"/>
                </a:solidFill>
              </a:defRPr>
            </a:lvl4pPr>
            <a:lvl5pPr lvl="4" algn="l">
              <a:lnSpc>
                <a:spcPct val="100000"/>
              </a:lnSpc>
              <a:spcBef>
                <a:spcPts val="1600"/>
              </a:spcBef>
              <a:spcAft>
                <a:spcPts val="0"/>
              </a:spcAft>
              <a:buSzPts val="1400"/>
              <a:buNone/>
              <a:defRPr b="1">
                <a:solidFill>
                  <a:schemeClr val="lt1"/>
                </a:solidFill>
              </a:defRPr>
            </a:lvl5pPr>
            <a:lvl6pPr lvl="5" algn="l">
              <a:lnSpc>
                <a:spcPct val="100000"/>
              </a:lnSpc>
              <a:spcBef>
                <a:spcPts val="1600"/>
              </a:spcBef>
              <a:spcAft>
                <a:spcPts val="0"/>
              </a:spcAft>
              <a:buSzPts val="1400"/>
              <a:buNone/>
              <a:defRPr b="1">
                <a:solidFill>
                  <a:schemeClr val="lt1"/>
                </a:solidFill>
              </a:defRPr>
            </a:lvl6pPr>
            <a:lvl7pPr lvl="6" algn="l">
              <a:lnSpc>
                <a:spcPct val="100000"/>
              </a:lnSpc>
              <a:spcBef>
                <a:spcPts val="1600"/>
              </a:spcBef>
              <a:spcAft>
                <a:spcPts val="0"/>
              </a:spcAft>
              <a:buSzPts val="1400"/>
              <a:buNone/>
              <a:defRPr b="1">
                <a:solidFill>
                  <a:schemeClr val="lt1"/>
                </a:solidFill>
              </a:defRPr>
            </a:lvl7pPr>
            <a:lvl8pPr lvl="7" algn="l">
              <a:lnSpc>
                <a:spcPct val="100000"/>
              </a:lnSpc>
              <a:spcBef>
                <a:spcPts val="1600"/>
              </a:spcBef>
              <a:spcAft>
                <a:spcPts val="0"/>
              </a:spcAft>
              <a:buSzPts val="1400"/>
              <a:buNone/>
              <a:defRPr b="1">
                <a:solidFill>
                  <a:schemeClr val="lt1"/>
                </a:solidFill>
              </a:defRPr>
            </a:lvl8pPr>
            <a:lvl9pPr lvl="8" algn="l">
              <a:lnSpc>
                <a:spcPct val="100000"/>
              </a:lnSpc>
              <a:spcBef>
                <a:spcPts val="1600"/>
              </a:spcBef>
              <a:spcAft>
                <a:spcPts val="1600"/>
              </a:spcAft>
              <a:buSzPts val="1400"/>
              <a:buNone/>
              <a:defRPr b="1">
                <a:solidFill>
                  <a:schemeClr val="lt1"/>
                </a:solidFill>
              </a:defRPr>
            </a:lvl9pPr>
          </a:lstStyle>
          <a:p>
            <a:endParaRPr/>
          </a:p>
        </p:txBody>
      </p:sp>
      <p:sp>
        <p:nvSpPr>
          <p:cNvPr id="75" name="Google Shape;75;p12"/>
          <p:cNvSpPr txBox="1">
            <a:spLocks noGrp="1"/>
          </p:cNvSpPr>
          <p:nvPr>
            <p:ph type="subTitle" idx="8"/>
          </p:nvPr>
        </p:nvSpPr>
        <p:spPr>
          <a:xfrm>
            <a:off x="5351425" y="3390754"/>
            <a:ext cx="2787600" cy="8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800"/>
              <a:buNone/>
              <a:defRPr sz="1400">
                <a:solidFill>
                  <a:schemeClr val="dk1"/>
                </a:solidFill>
              </a:defRPr>
            </a:lvl1pPr>
            <a:lvl2pPr lvl="1" algn="l">
              <a:lnSpc>
                <a:spcPct val="100000"/>
              </a:lnSpc>
              <a:spcBef>
                <a:spcPts val="1600"/>
              </a:spcBef>
              <a:spcAft>
                <a:spcPts val="0"/>
              </a:spcAft>
              <a:buSzPts val="1400"/>
              <a:buNone/>
              <a:defRPr sz="1400">
                <a:solidFill>
                  <a:schemeClr val="dk1"/>
                </a:solidFill>
              </a:defRPr>
            </a:lvl2pPr>
            <a:lvl3pPr lvl="2" algn="l">
              <a:lnSpc>
                <a:spcPct val="100000"/>
              </a:lnSpc>
              <a:spcBef>
                <a:spcPts val="1600"/>
              </a:spcBef>
              <a:spcAft>
                <a:spcPts val="0"/>
              </a:spcAft>
              <a:buSzPts val="1400"/>
              <a:buNone/>
              <a:defRPr sz="1400">
                <a:solidFill>
                  <a:schemeClr val="dk1"/>
                </a:solidFill>
              </a:defRPr>
            </a:lvl3pPr>
            <a:lvl4pPr lvl="3" algn="l">
              <a:lnSpc>
                <a:spcPct val="100000"/>
              </a:lnSpc>
              <a:spcBef>
                <a:spcPts val="1600"/>
              </a:spcBef>
              <a:spcAft>
                <a:spcPts val="0"/>
              </a:spcAft>
              <a:buSzPts val="1400"/>
              <a:buNone/>
              <a:defRPr sz="1400">
                <a:solidFill>
                  <a:schemeClr val="dk1"/>
                </a:solidFill>
              </a:defRPr>
            </a:lvl4pPr>
            <a:lvl5pPr lvl="4" algn="l">
              <a:lnSpc>
                <a:spcPct val="100000"/>
              </a:lnSpc>
              <a:spcBef>
                <a:spcPts val="1600"/>
              </a:spcBef>
              <a:spcAft>
                <a:spcPts val="0"/>
              </a:spcAft>
              <a:buSzPts val="1400"/>
              <a:buNone/>
              <a:defRPr sz="1400">
                <a:solidFill>
                  <a:schemeClr val="dk1"/>
                </a:solidFill>
              </a:defRPr>
            </a:lvl5pPr>
            <a:lvl6pPr lvl="5" algn="l">
              <a:lnSpc>
                <a:spcPct val="100000"/>
              </a:lnSpc>
              <a:spcBef>
                <a:spcPts val="1600"/>
              </a:spcBef>
              <a:spcAft>
                <a:spcPts val="0"/>
              </a:spcAft>
              <a:buSzPts val="1400"/>
              <a:buNone/>
              <a:defRPr sz="1400">
                <a:solidFill>
                  <a:schemeClr val="dk1"/>
                </a:solidFill>
              </a:defRPr>
            </a:lvl6pPr>
            <a:lvl7pPr lvl="6" algn="l">
              <a:lnSpc>
                <a:spcPct val="100000"/>
              </a:lnSpc>
              <a:spcBef>
                <a:spcPts val="1600"/>
              </a:spcBef>
              <a:spcAft>
                <a:spcPts val="0"/>
              </a:spcAft>
              <a:buSzPts val="1400"/>
              <a:buNone/>
              <a:defRPr sz="1400">
                <a:solidFill>
                  <a:schemeClr val="dk1"/>
                </a:solidFill>
              </a:defRPr>
            </a:lvl7pPr>
            <a:lvl8pPr lvl="7" algn="l">
              <a:lnSpc>
                <a:spcPct val="100000"/>
              </a:lnSpc>
              <a:spcBef>
                <a:spcPts val="1600"/>
              </a:spcBef>
              <a:spcAft>
                <a:spcPts val="0"/>
              </a:spcAft>
              <a:buSzPts val="1400"/>
              <a:buNone/>
              <a:defRPr sz="1400">
                <a:solidFill>
                  <a:schemeClr val="dk1"/>
                </a:solidFill>
              </a:defRPr>
            </a:lvl8pPr>
            <a:lvl9pPr lvl="8" algn="l">
              <a:lnSpc>
                <a:spcPct val="100000"/>
              </a:lnSpc>
              <a:spcBef>
                <a:spcPts val="1600"/>
              </a:spcBef>
              <a:spcAft>
                <a:spcPts val="1600"/>
              </a:spcAft>
              <a:buSzPts val="1400"/>
              <a:buNone/>
              <a:defRPr sz="1400">
                <a:solidFill>
                  <a:schemeClr val="dk1"/>
                </a:solidFill>
              </a:defRPr>
            </a:lvl9pPr>
          </a:lstStyle>
          <a:p>
            <a:endParaRPr/>
          </a:p>
        </p:txBody>
      </p:sp>
      <p:sp>
        <p:nvSpPr>
          <p:cNvPr id="76" name="Google Shape;76;p12"/>
          <p:cNvSpPr txBox="1">
            <a:spLocks noGrp="1"/>
          </p:cNvSpPr>
          <p:nvPr>
            <p:ph type="subTitle" idx="9"/>
          </p:nvPr>
        </p:nvSpPr>
        <p:spPr>
          <a:xfrm rot="-5400803">
            <a:off x="609009" y="1779468"/>
            <a:ext cx="1284300" cy="492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800"/>
              <a:buNone/>
              <a:defRPr b="1">
                <a:solidFill>
                  <a:schemeClr val="lt1"/>
                </a:solidFill>
              </a:defRPr>
            </a:lvl1pPr>
            <a:lvl2pPr lvl="1" algn="l">
              <a:lnSpc>
                <a:spcPct val="100000"/>
              </a:lnSpc>
              <a:spcBef>
                <a:spcPts val="1600"/>
              </a:spcBef>
              <a:spcAft>
                <a:spcPts val="0"/>
              </a:spcAft>
              <a:buSzPts val="1400"/>
              <a:buNone/>
              <a:defRPr b="1"/>
            </a:lvl2pPr>
            <a:lvl3pPr lvl="2" algn="l">
              <a:lnSpc>
                <a:spcPct val="100000"/>
              </a:lnSpc>
              <a:spcBef>
                <a:spcPts val="1600"/>
              </a:spcBef>
              <a:spcAft>
                <a:spcPts val="0"/>
              </a:spcAft>
              <a:buSzPts val="1400"/>
              <a:buNone/>
              <a:defRPr b="1"/>
            </a:lvl3pPr>
            <a:lvl4pPr lvl="3" algn="l">
              <a:lnSpc>
                <a:spcPct val="100000"/>
              </a:lnSpc>
              <a:spcBef>
                <a:spcPts val="1600"/>
              </a:spcBef>
              <a:spcAft>
                <a:spcPts val="0"/>
              </a:spcAft>
              <a:buSzPts val="1400"/>
              <a:buNone/>
              <a:defRPr b="1"/>
            </a:lvl4pPr>
            <a:lvl5pPr lvl="4" algn="l">
              <a:lnSpc>
                <a:spcPct val="100000"/>
              </a:lnSpc>
              <a:spcBef>
                <a:spcPts val="1600"/>
              </a:spcBef>
              <a:spcAft>
                <a:spcPts val="0"/>
              </a:spcAft>
              <a:buSzPts val="1400"/>
              <a:buNone/>
              <a:defRPr b="1"/>
            </a:lvl5pPr>
            <a:lvl6pPr lvl="5" algn="l">
              <a:lnSpc>
                <a:spcPct val="100000"/>
              </a:lnSpc>
              <a:spcBef>
                <a:spcPts val="1600"/>
              </a:spcBef>
              <a:spcAft>
                <a:spcPts val="0"/>
              </a:spcAft>
              <a:buSzPts val="1400"/>
              <a:buNone/>
              <a:defRPr b="1"/>
            </a:lvl6pPr>
            <a:lvl7pPr lvl="6" algn="l">
              <a:lnSpc>
                <a:spcPct val="100000"/>
              </a:lnSpc>
              <a:spcBef>
                <a:spcPts val="1600"/>
              </a:spcBef>
              <a:spcAft>
                <a:spcPts val="0"/>
              </a:spcAft>
              <a:buSzPts val="1400"/>
              <a:buNone/>
              <a:defRPr b="1"/>
            </a:lvl7pPr>
            <a:lvl8pPr lvl="7" algn="l">
              <a:lnSpc>
                <a:spcPct val="100000"/>
              </a:lnSpc>
              <a:spcBef>
                <a:spcPts val="1600"/>
              </a:spcBef>
              <a:spcAft>
                <a:spcPts val="0"/>
              </a:spcAft>
              <a:buSzPts val="1400"/>
              <a:buNone/>
              <a:defRPr b="1"/>
            </a:lvl8pPr>
            <a:lvl9pPr lvl="8" algn="l">
              <a:lnSpc>
                <a:spcPct val="100000"/>
              </a:lnSpc>
              <a:spcBef>
                <a:spcPts val="1600"/>
              </a:spcBef>
              <a:spcAft>
                <a:spcPts val="1600"/>
              </a:spcAft>
              <a:buSzPts val="1400"/>
              <a:buNone/>
              <a:defRPr b="1"/>
            </a:lvl9pPr>
          </a:lstStyle>
          <a:p>
            <a:endParaRPr/>
          </a:p>
        </p:txBody>
      </p:sp>
      <p:sp>
        <p:nvSpPr>
          <p:cNvPr id="77" name="Google Shape;77;p12"/>
          <p:cNvSpPr txBox="1">
            <a:spLocks noGrp="1"/>
          </p:cNvSpPr>
          <p:nvPr>
            <p:ph type="subTitle" idx="13"/>
          </p:nvPr>
        </p:nvSpPr>
        <p:spPr>
          <a:xfrm rot="-5400000">
            <a:off x="609075" y="3422400"/>
            <a:ext cx="1284300" cy="492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800"/>
              <a:buNone/>
              <a:defRPr b="1">
                <a:solidFill>
                  <a:schemeClr val="lt1"/>
                </a:solidFill>
              </a:defRPr>
            </a:lvl1pPr>
            <a:lvl2pPr lvl="1" algn="l">
              <a:lnSpc>
                <a:spcPct val="100000"/>
              </a:lnSpc>
              <a:spcBef>
                <a:spcPts val="1600"/>
              </a:spcBef>
              <a:spcAft>
                <a:spcPts val="0"/>
              </a:spcAft>
              <a:buSzPts val="1400"/>
              <a:buNone/>
              <a:defRPr b="1"/>
            </a:lvl2pPr>
            <a:lvl3pPr lvl="2" algn="l">
              <a:lnSpc>
                <a:spcPct val="100000"/>
              </a:lnSpc>
              <a:spcBef>
                <a:spcPts val="1600"/>
              </a:spcBef>
              <a:spcAft>
                <a:spcPts val="0"/>
              </a:spcAft>
              <a:buSzPts val="1400"/>
              <a:buNone/>
              <a:defRPr b="1"/>
            </a:lvl3pPr>
            <a:lvl4pPr lvl="3" algn="l">
              <a:lnSpc>
                <a:spcPct val="100000"/>
              </a:lnSpc>
              <a:spcBef>
                <a:spcPts val="1600"/>
              </a:spcBef>
              <a:spcAft>
                <a:spcPts val="0"/>
              </a:spcAft>
              <a:buSzPts val="1400"/>
              <a:buNone/>
              <a:defRPr b="1"/>
            </a:lvl4pPr>
            <a:lvl5pPr lvl="4" algn="l">
              <a:lnSpc>
                <a:spcPct val="100000"/>
              </a:lnSpc>
              <a:spcBef>
                <a:spcPts val="1600"/>
              </a:spcBef>
              <a:spcAft>
                <a:spcPts val="0"/>
              </a:spcAft>
              <a:buSzPts val="1400"/>
              <a:buNone/>
              <a:defRPr b="1"/>
            </a:lvl5pPr>
            <a:lvl6pPr lvl="5" algn="l">
              <a:lnSpc>
                <a:spcPct val="100000"/>
              </a:lnSpc>
              <a:spcBef>
                <a:spcPts val="1600"/>
              </a:spcBef>
              <a:spcAft>
                <a:spcPts val="0"/>
              </a:spcAft>
              <a:buSzPts val="1400"/>
              <a:buNone/>
              <a:defRPr b="1"/>
            </a:lvl6pPr>
            <a:lvl7pPr lvl="6" algn="l">
              <a:lnSpc>
                <a:spcPct val="100000"/>
              </a:lnSpc>
              <a:spcBef>
                <a:spcPts val="1600"/>
              </a:spcBef>
              <a:spcAft>
                <a:spcPts val="0"/>
              </a:spcAft>
              <a:buSzPts val="1400"/>
              <a:buNone/>
              <a:defRPr b="1"/>
            </a:lvl7pPr>
            <a:lvl8pPr lvl="7" algn="l">
              <a:lnSpc>
                <a:spcPct val="100000"/>
              </a:lnSpc>
              <a:spcBef>
                <a:spcPts val="1600"/>
              </a:spcBef>
              <a:spcAft>
                <a:spcPts val="0"/>
              </a:spcAft>
              <a:buSzPts val="1400"/>
              <a:buNone/>
              <a:defRPr b="1"/>
            </a:lvl8pPr>
            <a:lvl9pPr lvl="8" algn="l">
              <a:lnSpc>
                <a:spcPct val="100000"/>
              </a:lnSpc>
              <a:spcBef>
                <a:spcPts val="1600"/>
              </a:spcBef>
              <a:spcAft>
                <a:spcPts val="1600"/>
              </a:spcAft>
              <a:buSzPts val="1400"/>
              <a:buNone/>
              <a:defRPr b="1"/>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78"/>
        <p:cNvGrpSpPr/>
        <p:nvPr/>
      </p:nvGrpSpPr>
      <p:grpSpPr>
        <a:xfrm>
          <a:off x="0" y="0"/>
          <a:ext cx="0" cy="0"/>
          <a:chOff x="0" y="0"/>
          <a:chExt cx="0" cy="0"/>
        </a:xfrm>
      </p:grpSpPr>
      <p:sp>
        <p:nvSpPr>
          <p:cNvPr id="79" name="Google Shape;79;p13"/>
          <p:cNvSpPr txBox="1">
            <a:spLocks noGrp="1"/>
          </p:cNvSpPr>
          <p:nvPr>
            <p:ph type="title"/>
          </p:nvPr>
        </p:nvSpPr>
        <p:spPr>
          <a:xfrm>
            <a:off x="713225" y="1170000"/>
            <a:ext cx="5533200" cy="28035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7400">
                <a:solidFill>
                  <a:schemeClr val="accent1"/>
                </a:solidFill>
              </a:defRPr>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80" name="Google Shape;80;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
              <a:t>‹#›</a:t>
            </a:fld>
            <a:endParaRPr/>
          </a:p>
        </p:txBody>
      </p:sp>
      <p:sp>
        <p:nvSpPr>
          <p:cNvPr id="81" name="Google Shape;81;p13"/>
          <p:cNvSpPr/>
          <p:nvPr/>
        </p:nvSpPr>
        <p:spPr>
          <a:xfrm>
            <a:off x="6732125" y="0"/>
            <a:ext cx="1216200" cy="2571600"/>
          </a:xfrm>
          <a:prstGeom prst="rect">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 name="Google Shape;82;p13"/>
          <p:cNvSpPr/>
          <p:nvPr/>
        </p:nvSpPr>
        <p:spPr>
          <a:xfrm>
            <a:off x="7951325" y="2571750"/>
            <a:ext cx="1216200" cy="13452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83"/>
        <p:cNvGrpSpPr/>
        <p:nvPr/>
      </p:nvGrpSpPr>
      <p:grpSpPr>
        <a:xfrm>
          <a:off x="0" y="0"/>
          <a:ext cx="0" cy="0"/>
          <a:chOff x="0" y="0"/>
          <a:chExt cx="0" cy="0"/>
        </a:xfrm>
      </p:grpSpPr>
      <p:sp>
        <p:nvSpPr>
          <p:cNvPr id="84" name="Google Shape;84;p14"/>
          <p:cNvSpPr txBox="1">
            <a:spLocks noGrp="1"/>
          </p:cNvSpPr>
          <p:nvPr>
            <p:ph type="title"/>
          </p:nvPr>
        </p:nvSpPr>
        <p:spPr>
          <a:xfrm>
            <a:off x="713225" y="384048"/>
            <a:ext cx="77175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solidFill>
                  <a:schemeClr val="accent1"/>
                </a:solidFill>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85" name="Google Shape;85;p14"/>
          <p:cNvSpPr txBox="1">
            <a:spLocks noGrp="1"/>
          </p:cNvSpPr>
          <p:nvPr>
            <p:ph type="body" idx="1"/>
          </p:nvPr>
        </p:nvSpPr>
        <p:spPr>
          <a:xfrm>
            <a:off x="713225" y="2371675"/>
            <a:ext cx="2987100" cy="1279200"/>
          </a:xfrm>
          <a:prstGeom prst="rect">
            <a:avLst/>
          </a:prstGeom>
          <a:noFill/>
          <a:ln>
            <a:noFill/>
          </a:ln>
        </p:spPr>
        <p:txBody>
          <a:bodyPr spcFirstLastPara="1" wrap="square" lIns="91425" tIns="91425" rIns="91425" bIns="91425" anchor="t" anchorCtr="0">
            <a:noAutofit/>
          </a:bodyPr>
          <a:lstStyle>
            <a:lvl1pPr marL="457200" lvl="0" indent="-317500" algn="l">
              <a:lnSpc>
                <a:spcPct val="100000"/>
              </a:lnSpc>
              <a:spcBef>
                <a:spcPts val="0"/>
              </a:spcBef>
              <a:spcAft>
                <a:spcPts val="0"/>
              </a:spcAft>
              <a:buClr>
                <a:srgbClr val="000043"/>
              </a:buClr>
              <a:buSzPts val="1400"/>
              <a:buFont typeface="Quicksand Medium"/>
              <a:buChar char="●"/>
              <a:defRPr sz="1400">
                <a:solidFill>
                  <a:schemeClr val="dk1"/>
                </a:solidFill>
              </a:defRPr>
            </a:lvl1pPr>
            <a:lvl2pPr marL="914400" lvl="1" indent="-317500" algn="l">
              <a:lnSpc>
                <a:spcPct val="100000"/>
              </a:lnSpc>
              <a:spcBef>
                <a:spcPts val="0"/>
              </a:spcBef>
              <a:spcAft>
                <a:spcPts val="0"/>
              </a:spcAft>
              <a:buClr>
                <a:srgbClr val="000043"/>
              </a:buClr>
              <a:buSzPts val="1400"/>
              <a:buFont typeface="Quicksand Medium"/>
              <a:buChar char="●"/>
              <a:defRPr sz="1200"/>
            </a:lvl2pPr>
            <a:lvl3pPr marL="1371600" lvl="2" indent="-317500" algn="l">
              <a:lnSpc>
                <a:spcPct val="100000"/>
              </a:lnSpc>
              <a:spcBef>
                <a:spcPts val="1600"/>
              </a:spcBef>
              <a:spcAft>
                <a:spcPts val="0"/>
              </a:spcAft>
              <a:buClr>
                <a:srgbClr val="000043"/>
              </a:buClr>
              <a:buSzPts val="1400"/>
              <a:buFont typeface="Quicksand Medium"/>
              <a:buChar char="■"/>
              <a:defRPr sz="1200"/>
            </a:lvl3pPr>
            <a:lvl4pPr marL="1828800" lvl="3" indent="-317500" algn="l">
              <a:lnSpc>
                <a:spcPct val="100000"/>
              </a:lnSpc>
              <a:spcBef>
                <a:spcPts val="1600"/>
              </a:spcBef>
              <a:spcAft>
                <a:spcPts val="0"/>
              </a:spcAft>
              <a:buClr>
                <a:srgbClr val="000043"/>
              </a:buClr>
              <a:buSzPts val="1400"/>
              <a:buFont typeface="Quicksand Medium"/>
              <a:buChar char="●"/>
              <a:defRPr sz="1200"/>
            </a:lvl4pPr>
            <a:lvl5pPr marL="2286000" lvl="4" indent="-317500" algn="l">
              <a:lnSpc>
                <a:spcPct val="100000"/>
              </a:lnSpc>
              <a:spcBef>
                <a:spcPts val="1600"/>
              </a:spcBef>
              <a:spcAft>
                <a:spcPts val="0"/>
              </a:spcAft>
              <a:buClr>
                <a:srgbClr val="000043"/>
              </a:buClr>
              <a:buSzPts val="1400"/>
              <a:buFont typeface="Quicksand Medium"/>
              <a:buChar char="○"/>
              <a:defRPr sz="1200"/>
            </a:lvl5pPr>
            <a:lvl6pPr marL="2743200" lvl="5" indent="-317500" algn="l">
              <a:lnSpc>
                <a:spcPct val="100000"/>
              </a:lnSpc>
              <a:spcBef>
                <a:spcPts val="1600"/>
              </a:spcBef>
              <a:spcAft>
                <a:spcPts val="0"/>
              </a:spcAft>
              <a:buClr>
                <a:srgbClr val="000043"/>
              </a:buClr>
              <a:buSzPts val="1400"/>
              <a:buFont typeface="Quicksand Medium"/>
              <a:buChar char="■"/>
              <a:defRPr sz="1200"/>
            </a:lvl6pPr>
            <a:lvl7pPr marL="3200400" lvl="6" indent="-317500" algn="l">
              <a:lnSpc>
                <a:spcPct val="100000"/>
              </a:lnSpc>
              <a:spcBef>
                <a:spcPts val="1600"/>
              </a:spcBef>
              <a:spcAft>
                <a:spcPts val="0"/>
              </a:spcAft>
              <a:buClr>
                <a:srgbClr val="000043"/>
              </a:buClr>
              <a:buSzPts val="1400"/>
              <a:buFont typeface="Quicksand Medium"/>
              <a:buChar char="●"/>
              <a:defRPr sz="1200"/>
            </a:lvl7pPr>
            <a:lvl8pPr marL="3657600" lvl="7" indent="-317500" algn="l">
              <a:lnSpc>
                <a:spcPct val="100000"/>
              </a:lnSpc>
              <a:spcBef>
                <a:spcPts val="1600"/>
              </a:spcBef>
              <a:spcAft>
                <a:spcPts val="0"/>
              </a:spcAft>
              <a:buClr>
                <a:srgbClr val="000043"/>
              </a:buClr>
              <a:buSzPts val="1400"/>
              <a:buFont typeface="Quicksand Medium"/>
              <a:buChar char="○"/>
              <a:defRPr sz="1200"/>
            </a:lvl8pPr>
            <a:lvl9pPr marL="4114800" lvl="8" indent="-317500" algn="l">
              <a:lnSpc>
                <a:spcPct val="100000"/>
              </a:lnSpc>
              <a:spcBef>
                <a:spcPts val="1600"/>
              </a:spcBef>
              <a:spcAft>
                <a:spcPts val="1600"/>
              </a:spcAft>
              <a:buClr>
                <a:srgbClr val="000043"/>
              </a:buClr>
              <a:buSzPts val="1400"/>
              <a:buFont typeface="Quicksand Medium"/>
              <a:buChar char="■"/>
              <a:defRPr sz="1200"/>
            </a:lvl9pPr>
          </a:lstStyle>
          <a:p>
            <a:endParaRPr/>
          </a:p>
        </p:txBody>
      </p:sp>
      <p:sp>
        <p:nvSpPr>
          <p:cNvPr id="86" name="Google Shape;86;p14"/>
          <p:cNvSpPr txBox="1">
            <a:spLocks noGrp="1"/>
          </p:cNvSpPr>
          <p:nvPr>
            <p:ph type="body" idx="2"/>
          </p:nvPr>
        </p:nvSpPr>
        <p:spPr>
          <a:xfrm>
            <a:off x="3962400" y="2371675"/>
            <a:ext cx="2987100" cy="1279200"/>
          </a:xfrm>
          <a:prstGeom prst="rect">
            <a:avLst/>
          </a:prstGeom>
          <a:noFill/>
          <a:ln>
            <a:noFill/>
          </a:ln>
        </p:spPr>
        <p:txBody>
          <a:bodyPr spcFirstLastPara="1" wrap="square" lIns="91425" tIns="91425" rIns="91425" bIns="91425" anchor="t" anchorCtr="0">
            <a:noAutofit/>
          </a:bodyPr>
          <a:lstStyle>
            <a:lvl1pPr marL="457200" lvl="0" indent="-317500" algn="l">
              <a:lnSpc>
                <a:spcPct val="100000"/>
              </a:lnSpc>
              <a:spcBef>
                <a:spcPts val="0"/>
              </a:spcBef>
              <a:spcAft>
                <a:spcPts val="0"/>
              </a:spcAft>
              <a:buClr>
                <a:srgbClr val="000043"/>
              </a:buClr>
              <a:buSzPts val="1400"/>
              <a:buFont typeface="Quicksand Medium"/>
              <a:buChar char="●"/>
              <a:defRPr sz="1400">
                <a:solidFill>
                  <a:schemeClr val="dk1"/>
                </a:solidFill>
              </a:defRPr>
            </a:lvl1pPr>
            <a:lvl2pPr marL="914400" lvl="1" indent="-317500" algn="l">
              <a:lnSpc>
                <a:spcPct val="100000"/>
              </a:lnSpc>
              <a:spcBef>
                <a:spcPts val="0"/>
              </a:spcBef>
              <a:spcAft>
                <a:spcPts val="0"/>
              </a:spcAft>
              <a:buClr>
                <a:srgbClr val="000043"/>
              </a:buClr>
              <a:buSzPts val="1400"/>
              <a:buFont typeface="Quicksand Medium"/>
              <a:buChar char="●"/>
              <a:defRPr sz="1200"/>
            </a:lvl2pPr>
            <a:lvl3pPr marL="1371600" lvl="2" indent="-317500" algn="l">
              <a:lnSpc>
                <a:spcPct val="100000"/>
              </a:lnSpc>
              <a:spcBef>
                <a:spcPts val="1600"/>
              </a:spcBef>
              <a:spcAft>
                <a:spcPts val="0"/>
              </a:spcAft>
              <a:buClr>
                <a:srgbClr val="000043"/>
              </a:buClr>
              <a:buSzPts val="1400"/>
              <a:buFont typeface="Quicksand Medium"/>
              <a:buChar char="■"/>
              <a:defRPr sz="1200"/>
            </a:lvl3pPr>
            <a:lvl4pPr marL="1828800" lvl="3" indent="-317500" algn="l">
              <a:lnSpc>
                <a:spcPct val="100000"/>
              </a:lnSpc>
              <a:spcBef>
                <a:spcPts val="1600"/>
              </a:spcBef>
              <a:spcAft>
                <a:spcPts val="0"/>
              </a:spcAft>
              <a:buClr>
                <a:srgbClr val="000043"/>
              </a:buClr>
              <a:buSzPts val="1400"/>
              <a:buFont typeface="Quicksand Medium"/>
              <a:buChar char="●"/>
              <a:defRPr sz="1200"/>
            </a:lvl4pPr>
            <a:lvl5pPr marL="2286000" lvl="4" indent="-317500" algn="l">
              <a:lnSpc>
                <a:spcPct val="100000"/>
              </a:lnSpc>
              <a:spcBef>
                <a:spcPts val="1600"/>
              </a:spcBef>
              <a:spcAft>
                <a:spcPts val="0"/>
              </a:spcAft>
              <a:buClr>
                <a:srgbClr val="000043"/>
              </a:buClr>
              <a:buSzPts val="1400"/>
              <a:buFont typeface="Quicksand Medium"/>
              <a:buChar char="○"/>
              <a:defRPr sz="1200"/>
            </a:lvl5pPr>
            <a:lvl6pPr marL="2743200" lvl="5" indent="-317500" algn="l">
              <a:lnSpc>
                <a:spcPct val="100000"/>
              </a:lnSpc>
              <a:spcBef>
                <a:spcPts val="1600"/>
              </a:spcBef>
              <a:spcAft>
                <a:spcPts val="0"/>
              </a:spcAft>
              <a:buClr>
                <a:srgbClr val="000043"/>
              </a:buClr>
              <a:buSzPts val="1400"/>
              <a:buFont typeface="Quicksand Medium"/>
              <a:buChar char="■"/>
              <a:defRPr sz="1200"/>
            </a:lvl6pPr>
            <a:lvl7pPr marL="3200400" lvl="6" indent="-317500" algn="l">
              <a:lnSpc>
                <a:spcPct val="100000"/>
              </a:lnSpc>
              <a:spcBef>
                <a:spcPts val="1600"/>
              </a:spcBef>
              <a:spcAft>
                <a:spcPts val="0"/>
              </a:spcAft>
              <a:buClr>
                <a:srgbClr val="000043"/>
              </a:buClr>
              <a:buSzPts val="1400"/>
              <a:buFont typeface="Quicksand Medium"/>
              <a:buChar char="●"/>
              <a:defRPr sz="1200"/>
            </a:lvl7pPr>
            <a:lvl8pPr marL="3657600" lvl="7" indent="-317500" algn="l">
              <a:lnSpc>
                <a:spcPct val="100000"/>
              </a:lnSpc>
              <a:spcBef>
                <a:spcPts val="1600"/>
              </a:spcBef>
              <a:spcAft>
                <a:spcPts val="0"/>
              </a:spcAft>
              <a:buClr>
                <a:srgbClr val="000043"/>
              </a:buClr>
              <a:buSzPts val="1400"/>
              <a:buFont typeface="Quicksand Medium"/>
              <a:buChar char="○"/>
              <a:defRPr sz="1200"/>
            </a:lvl8pPr>
            <a:lvl9pPr marL="4114800" lvl="8" indent="-317500" algn="l">
              <a:lnSpc>
                <a:spcPct val="100000"/>
              </a:lnSpc>
              <a:spcBef>
                <a:spcPts val="1600"/>
              </a:spcBef>
              <a:spcAft>
                <a:spcPts val="1600"/>
              </a:spcAft>
              <a:buClr>
                <a:srgbClr val="000043"/>
              </a:buClr>
              <a:buSzPts val="1400"/>
              <a:buFont typeface="Quicksand Medium"/>
              <a:buChar char="■"/>
              <a:defRPr sz="1200"/>
            </a:lvl9pPr>
          </a:lstStyle>
          <a:p>
            <a:endParaRPr/>
          </a:p>
        </p:txBody>
      </p:sp>
      <p:sp>
        <p:nvSpPr>
          <p:cNvPr id="87" name="Google Shape;87;p14"/>
          <p:cNvSpPr txBox="1">
            <a:spLocks noGrp="1"/>
          </p:cNvSpPr>
          <p:nvPr>
            <p:ph type="subTitle" idx="3"/>
          </p:nvPr>
        </p:nvSpPr>
        <p:spPr>
          <a:xfrm>
            <a:off x="713225" y="1925800"/>
            <a:ext cx="2987100" cy="470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1"/>
              </a:buClr>
              <a:buSzPts val="1800"/>
              <a:buNone/>
              <a:defRPr b="1">
                <a:solidFill>
                  <a:schemeClr val="accent1"/>
                </a:solidFill>
              </a:defRPr>
            </a:lvl1pPr>
            <a:lvl2pPr lvl="1" algn="l">
              <a:lnSpc>
                <a:spcPct val="100000"/>
              </a:lnSpc>
              <a:spcBef>
                <a:spcPts val="1600"/>
              </a:spcBef>
              <a:spcAft>
                <a:spcPts val="0"/>
              </a:spcAft>
              <a:buSzPts val="1400"/>
              <a:buNone/>
              <a:defRPr/>
            </a:lvl2pPr>
            <a:lvl3pPr lvl="2" algn="l">
              <a:lnSpc>
                <a:spcPct val="100000"/>
              </a:lnSpc>
              <a:spcBef>
                <a:spcPts val="1600"/>
              </a:spcBef>
              <a:spcAft>
                <a:spcPts val="0"/>
              </a:spcAft>
              <a:buSzPts val="1400"/>
              <a:buNone/>
              <a:defRPr/>
            </a:lvl3pPr>
            <a:lvl4pPr lvl="3" algn="l">
              <a:lnSpc>
                <a:spcPct val="100000"/>
              </a:lnSpc>
              <a:spcBef>
                <a:spcPts val="1600"/>
              </a:spcBef>
              <a:spcAft>
                <a:spcPts val="0"/>
              </a:spcAft>
              <a:buSzPts val="1400"/>
              <a:buNone/>
              <a:defRPr/>
            </a:lvl4pPr>
            <a:lvl5pPr lvl="4" algn="l">
              <a:lnSpc>
                <a:spcPct val="100000"/>
              </a:lnSpc>
              <a:spcBef>
                <a:spcPts val="1600"/>
              </a:spcBef>
              <a:spcAft>
                <a:spcPts val="0"/>
              </a:spcAft>
              <a:buSzPts val="1400"/>
              <a:buNone/>
              <a:defRPr/>
            </a:lvl5pPr>
            <a:lvl6pPr lvl="5" algn="l">
              <a:lnSpc>
                <a:spcPct val="100000"/>
              </a:lnSpc>
              <a:spcBef>
                <a:spcPts val="1600"/>
              </a:spcBef>
              <a:spcAft>
                <a:spcPts val="0"/>
              </a:spcAft>
              <a:buSzPts val="1400"/>
              <a:buNone/>
              <a:defRPr/>
            </a:lvl6pPr>
            <a:lvl7pPr lvl="6" algn="l">
              <a:lnSpc>
                <a:spcPct val="100000"/>
              </a:lnSpc>
              <a:spcBef>
                <a:spcPts val="1600"/>
              </a:spcBef>
              <a:spcAft>
                <a:spcPts val="0"/>
              </a:spcAft>
              <a:buSzPts val="1400"/>
              <a:buNone/>
              <a:defRPr/>
            </a:lvl7pPr>
            <a:lvl8pPr lvl="7" algn="l">
              <a:lnSpc>
                <a:spcPct val="100000"/>
              </a:lnSpc>
              <a:spcBef>
                <a:spcPts val="1600"/>
              </a:spcBef>
              <a:spcAft>
                <a:spcPts val="0"/>
              </a:spcAft>
              <a:buSzPts val="1400"/>
              <a:buNone/>
              <a:defRPr/>
            </a:lvl8pPr>
            <a:lvl9pPr lvl="8" algn="l">
              <a:lnSpc>
                <a:spcPct val="100000"/>
              </a:lnSpc>
              <a:spcBef>
                <a:spcPts val="1600"/>
              </a:spcBef>
              <a:spcAft>
                <a:spcPts val="1600"/>
              </a:spcAft>
              <a:buSzPts val="1400"/>
              <a:buNone/>
              <a:defRPr/>
            </a:lvl9pPr>
          </a:lstStyle>
          <a:p>
            <a:endParaRPr/>
          </a:p>
        </p:txBody>
      </p:sp>
      <p:sp>
        <p:nvSpPr>
          <p:cNvPr id="88" name="Google Shape;88;p14"/>
          <p:cNvSpPr txBox="1">
            <a:spLocks noGrp="1"/>
          </p:cNvSpPr>
          <p:nvPr>
            <p:ph type="subTitle" idx="4"/>
          </p:nvPr>
        </p:nvSpPr>
        <p:spPr>
          <a:xfrm>
            <a:off x="3962400" y="1925800"/>
            <a:ext cx="2987100" cy="470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1"/>
              </a:buClr>
              <a:buSzPts val="1800"/>
              <a:buNone/>
              <a:defRPr b="1">
                <a:solidFill>
                  <a:schemeClr val="accent1"/>
                </a:solidFill>
              </a:defRPr>
            </a:lvl1pPr>
            <a:lvl2pPr lvl="1" algn="l">
              <a:lnSpc>
                <a:spcPct val="100000"/>
              </a:lnSpc>
              <a:spcBef>
                <a:spcPts val="1600"/>
              </a:spcBef>
              <a:spcAft>
                <a:spcPts val="0"/>
              </a:spcAft>
              <a:buSzPts val="1400"/>
              <a:buNone/>
              <a:defRPr/>
            </a:lvl2pPr>
            <a:lvl3pPr lvl="2" algn="l">
              <a:lnSpc>
                <a:spcPct val="100000"/>
              </a:lnSpc>
              <a:spcBef>
                <a:spcPts val="1600"/>
              </a:spcBef>
              <a:spcAft>
                <a:spcPts val="0"/>
              </a:spcAft>
              <a:buSzPts val="1400"/>
              <a:buNone/>
              <a:defRPr/>
            </a:lvl3pPr>
            <a:lvl4pPr lvl="3" algn="l">
              <a:lnSpc>
                <a:spcPct val="100000"/>
              </a:lnSpc>
              <a:spcBef>
                <a:spcPts val="1600"/>
              </a:spcBef>
              <a:spcAft>
                <a:spcPts val="0"/>
              </a:spcAft>
              <a:buSzPts val="1400"/>
              <a:buNone/>
              <a:defRPr/>
            </a:lvl4pPr>
            <a:lvl5pPr lvl="4" algn="l">
              <a:lnSpc>
                <a:spcPct val="100000"/>
              </a:lnSpc>
              <a:spcBef>
                <a:spcPts val="1600"/>
              </a:spcBef>
              <a:spcAft>
                <a:spcPts val="0"/>
              </a:spcAft>
              <a:buSzPts val="1400"/>
              <a:buNone/>
              <a:defRPr/>
            </a:lvl5pPr>
            <a:lvl6pPr lvl="5" algn="l">
              <a:lnSpc>
                <a:spcPct val="100000"/>
              </a:lnSpc>
              <a:spcBef>
                <a:spcPts val="1600"/>
              </a:spcBef>
              <a:spcAft>
                <a:spcPts val="0"/>
              </a:spcAft>
              <a:buSzPts val="1400"/>
              <a:buNone/>
              <a:defRPr/>
            </a:lvl6pPr>
            <a:lvl7pPr lvl="6" algn="l">
              <a:lnSpc>
                <a:spcPct val="100000"/>
              </a:lnSpc>
              <a:spcBef>
                <a:spcPts val="1600"/>
              </a:spcBef>
              <a:spcAft>
                <a:spcPts val="0"/>
              </a:spcAft>
              <a:buSzPts val="1400"/>
              <a:buNone/>
              <a:defRPr/>
            </a:lvl7pPr>
            <a:lvl8pPr lvl="7" algn="l">
              <a:lnSpc>
                <a:spcPct val="100000"/>
              </a:lnSpc>
              <a:spcBef>
                <a:spcPts val="1600"/>
              </a:spcBef>
              <a:spcAft>
                <a:spcPts val="0"/>
              </a:spcAft>
              <a:buSzPts val="1400"/>
              <a:buNone/>
              <a:defRPr/>
            </a:lvl8pPr>
            <a:lvl9pPr lvl="8" algn="l">
              <a:lnSpc>
                <a:spcPct val="100000"/>
              </a:lnSpc>
              <a:spcBef>
                <a:spcPts val="1600"/>
              </a:spcBef>
              <a:spcAft>
                <a:spcPts val="1600"/>
              </a:spcAft>
              <a:buSzPts val="1400"/>
              <a:buNone/>
              <a:defRPr/>
            </a:lvl9pPr>
          </a:lstStyle>
          <a:p>
            <a:endParaRPr/>
          </a:p>
        </p:txBody>
      </p:sp>
      <p:sp>
        <p:nvSpPr>
          <p:cNvPr id="89" name="Google Shape;89;p14"/>
          <p:cNvSpPr/>
          <p:nvPr/>
        </p:nvSpPr>
        <p:spPr>
          <a:xfrm>
            <a:off x="7520700" y="2051100"/>
            <a:ext cx="1216200" cy="2571600"/>
          </a:xfrm>
          <a:prstGeom prst="rect">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 name="Google Shape;90;p14"/>
          <p:cNvSpPr/>
          <p:nvPr/>
        </p:nvSpPr>
        <p:spPr>
          <a:xfrm>
            <a:off x="6304500" y="0"/>
            <a:ext cx="1216200" cy="20511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Quote">
  <p:cSld name="CUSTOM_8">
    <p:spTree>
      <p:nvGrpSpPr>
        <p:cNvPr id="1" name="Shape 91"/>
        <p:cNvGrpSpPr/>
        <p:nvPr/>
      </p:nvGrpSpPr>
      <p:grpSpPr>
        <a:xfrm>
          <a:off x="0" y="0"/>
          <a:ext cx="0" cy="0"/>
          <a:chOff x="0" y="0"/>
          <a:chExt cx="0" cy="0"/>
        </a:xfrm>
      </p:grpSpPr>
      <p:sp>
        <p:nvSpPr>
          <p:cNvPr id="92" name="Google Shape;92;p15"/>
          <p:cNvSpPr txBox="1">
            <a:spLocks noGrp="1"/>
          </p:cNvSpPr>
          <p:nvPr>
            <p:ph type="title"/>
          </p:nvPr>
        </p:nvSpPr>
        <p:spPr>
          <a:xfrm>
            <a:off x="2683950" y="3273525"/>
            <a:ext cx="5757300" cy="5727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2800"/>
              <a:buNone/>
              <a:defRPr sz="1800" b="1">
                <a:solidFill>
                  <a:schemeClr val="accent1"/>
                </a:solidFill>
                <a:latin typeface="Montserrat"/>
                <a:ea typeface="Montserrat"/>
                <a:cs typeface="Montserrat"/>
                <a:sym typeface="Montserrat"/>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93" name="Google Shape;93;p15"/>
          <p:cNvSpPr txBox="1">
            <a:spLocks noGrp="1"/>
          </p:cNvSpPr>
          <p:nvPr>
            <p:ph type="subTitle" idx="1"/>
          </p:nvPr>
        </p:nvSpPr>
        <p:spPr>
          <a:xfrm flipH="1">
            <a:off x="2684000" y="1247225"/>
            <a:ext cx="5757300" cy="18552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1800"/>
              <a:buFont typeface="Didact Gothic"/>
              <a:buNone/>
              <a:defRPr sz="2800">
                <a:latin typeface="Montserrat SemiBold"/>
                <a:ea typeface="Montserrat SemiBold"/>
                <a:cs typeface="Montserrat SemiBold"/>
                <a:sym typeface="Montserrat SemiBold"/>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94" name="Google Shape;94;p15"/>
          <p:cNvSpPr/>
          <p:nvPr/>
        </p:nvSpPr>
        <p:spPr>
          <a:xfrm rot="10800000" flipH="1">
            <a:off x="1216200" y="2571750"/>
            <a:ext cx="1216200" cy="25716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 name="Google Shape;95;p15"/>
          <p:cNvSpPr/>
          <p:nvPr/>
        </p:nvSpPr>
        <p:spPr>
          <a:xfrm rot="10800000" flipH="1">
            <a:off x="0" y="1061825"/>
            <a:ext cx="1216200" cy="1509900"/>
          </a:xfrm>
          <a:prstGeom prst="rect">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6"/>
        <p:cNvGrpSpPr/>
        <p:nvPr/>
      </p:nvGrpSpPr>
      <p:grpSpPr>
        <a:xfrm>
          <a:off x="0" y="0"/>
          <a:ext cx="0" cy="0"/>
          <a:chOff x="0" y="0"/>
          <a:chExt cx="0" cy="0"/>
        </a:xfrm>
      </p:grpSpPr>
      <p:sp>
        <p:nvSpPr>
          <p:cNvPr id="97" name="Google Shape;97;p16"/>
          <p:cNvSpPr txBox="1">
            <a:spLocks noGrp="1"/>
          </p:cNvSpPr>
          <p:nvPr>
            <p:ph type="body" idx="1"/>
          </p:nvPr>
        </p:nvSpPr>
        <p:spPr>
          <a:xfrm>
            <a:off x="713225" y="544075"/>
            <a:ext cx="4264800" cy="15417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SzPts val="1800"/>
              <a:buNone/>
              <a:defRPr sz="3800" b="1">
                <a:solidFill>
                  <a:schemeClr val="accent1"/>
                </a:solidFill>
                <a:latin typeface="Inter"/>
                <a:ea typeface="Inter"/>
                <a:cs typeface="Inter"/>
                <a:sym typeface="Inter"/>
              </a:defRPr>
            </a:lvl1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98"/>
        <p:cNvGrpSpPr/>
        <p:nvPr/>
      </p:nvGrpSpPr>
      <p:grpSpPr>
        <a:xfrm>
          <a:off x="0" y="0"/>
          <a:ext cx="0" cy="0"/>
          <a:chOff x="0" y="0"/>
          <a:chExt cx="0" cy="0"/>
        </a:xfrm>
      </p:grpSpPr>
      <p:sp>
        <p:nvSpPr>
          <p:cNvPr id="99" name="Google Shape;99;p17"/>
          <p:cNvSpPr txBox="1">
            <a:spLocks noGrp="1"/>
          </p:cNvSpPr>
          <p:nvPr>
            <p:ph type="title" hasCustomPrompt="1"/>
          </p:nvPr>
        </p:nvSpPr>
        <p:spPr>
          <a:xfrm>
            <a:off x="713225" y="1412150"/>
            <a:ext cx="7717500" cy="16575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2000"/>
              <a:buNone/>
              <a:defRPr sz="9200">
                <a:solidFill>
                  <a:schemeClr val="accent3"/>
                </a:solidFill>
              </a:defRPr>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100" name="Google Shape;100;p17"/>
          <p:cNvSpPr txBox="1">
            <a:spLocks noGrp="1"/>
          </p:cNvSpPr>
          <p:nvPr>
            <p:ph type="body" idx="1"/>
          </p:nvPr>
        </p:nvSpPr>
        <p:spPr>
          <a:xfrm>
            <a:off x="713400" y="3069625"/>
            <a:ext cx="7717500" cy="661500"/>
          </a:xfrm>
          <a:prstGeom prst="rect">
            <a:avLst/>
          </a:prstGeom>
          <a:noFill/>
          <a:ln>
            <a:noFill/>
          </a:ln>
        </p:spPr>
        <p:txBody>
          <a:bodyPr spcFirstLastPara="1" wrap="square" lIns="91425" tIns="91425" rIns="91425" bIns="91425" anchor="t" anchorCtr="0">
            <a:noAutofit/>
          </a:bodyPr>
          <a:lstStyle>
            <a:lvl1pPr marL="457200" lvl="0" indent="-342900" algn="ctr">
              <a:lnSpc>
                <a:spcPct val="100000"/>
              </a:lnSpc>
              <a:spcBef>
                <a:spcPts val="0"/>
              </a:spcBef>
              <a:spcAft>
                <a:spcPts val="0"/>
              </a:spcAft>
              <a:buSzPts val="1800"/>
              <a:buChar char="●"/>
              <a:defRPr sz="1400">
                <a:solidFill>
                  <a:schemeClr val="dk1"/>
                </a:solidFill>
              </a:defRPr>
            </a:lvl1pPr>
            <a:lvl2pPr marL="914400" lvl="1" indent="-317500" algn="ctr">
              <a:lnSpc>
                <a:spcPct val="100000"/>
              </a:lnSpc>
              <a:spcBef>
                <a:spcPts val="0"/>
              </a:spcBef>
              <a:spcAft>
                <a:spcPts val="0"/>
              </a:spcAft>
              <a:buSzPts val="1400"/>
              <a:buChar char="○"/>
              <a:defRPr/>
            </a:lvl2pPr>
            <a:lvl3pPr marL="1371600" lvl="2" indent="-317500" algn="ctr">
              <a:lnSpc>
                <a:spcPct val="100000"/>
              </a:lnSpc>
              <a:spcBef>
                <a:spcPts val="1600"/>
              </a:spcBef>
              <a:spcAft>
                <a:spcPts val="0"/>
              </a:spcAft>
              <a:buSzPts val="1400"/>
              <a:buChar char="■"/>
              <a:defRPr/>
            </a:lvl3pPr>
            <a:lvl4pPr marL="1828800" lvl="3" indent="-317500" algn="ctr">
              <a:lnSpc>
                <a:spcPct val="100000"/>
              </a:lnSpc>
              <a:spcBef>
                <a:spcPts val="1600"/>
              </a:spcBef>
              <a:spcAft>
                <a:spcPts val="0"/>
              </a:spcAft>
              <a:buSzPts val="1400"/>
              <a:buChar char="●"/>
              <a:defRPr/>
            </a:lvl4pPr>
            <a:lvl5pPr marL="2286000" lvl="4" indent="-317500" algn="ctr">
              <a:lnSpc>
                <a:spcPct val="100000"/>
              </a:lnSpc>
              <a:spcBef>
                <a:spcPts val="1600"/>
              </a:spcBef>
              <a:spcAft>
                <a:spcPts val="0"/>
              </a:spcAft>
              <a:buSzPts val="1400"/>
              <a:buChar char="○"/>
              <a:defRPr/>
            </a:lvl5pPr>
            <a:lvl6pPr marL="2743200" lvl="5" indent="-317500" algn="ctr">
              <a:lnSpc>
                <a:spcPct val="100000"/>
              </a:lnSpc>
              <a:spcBef>
                <a:spcPts val="1600"/>
              </a:spcBef>
              <a:spcAft>
                <a:spcPts val="0"/>
              </a:spcAft>
              <a:buSzPts val="1400"/>
              <a:buChar char="■"/>
              <a:defRPr/>
            </a:lvl6pPr>
            <a:lvl7pPr marL="3200400" lvl="6" indent="-317500" algn="ctr">
              <a:lnSpc>
                <a:spcPct val="100000"/>
              </a:lnSpc>
              <a:spcBef>
                <a:spcPts val="1600"/>
              </a:spcBef>
              <a:spcAft>
                <a:spcPts val="0"/>
              </a:spcAft>
              <a:buSzPts val="1400"/>
              <a:buChar char="●"/>
              <a:defRPr/>
            </a:lvl7pPr>
            <a:lvl8pPr marL="3657600" lvl="7" indent="-317500" algn="ctr">
              <a:lnSpc>
                <a:spcPct val="100000"/>
              </a:lnSpc>
              <a:spcBef>
                <a:spcPts val="1600"/>
              </a:spcBef>
              <a:spcAft>
                <a:spcPts val="0"/>
              </a:spcAft>
              <a:buSzPts val="1400"/>
              <a:buChar char="○"/>
              <a:defRPr/>
            </a:lvl8pPr>
            <a:lvl9pPr marL="4114800" lvl="8" indent="-317500" algn="ctr">
              <a:lnSpc>
                <a:spcPct val="100000"/>
              </a:lnSpc>
              <a:spcBef>
                <a:spcPts val="1600"/>
              </a:spcBef>
              <a:spcAft>
                <a:spcPts val="1600"/>
              </a:spcAft>
              <a:buSzPts val="1400"/>
              <a:buChar char="■"/>
              <a:defRPr/>
            </a:lvl9pPr>
          </a:lstStyle>
          <a:p>
            <a:endParaRPr/>
          </a:p>
        </p:txBody>
      </p:sp>
      <p:sp>
        <p:nvSpPr>
          <p:cNvPr id="101" name="Google Shape;101;p17"/>
          <p:cNvSpPr/>
          <p:nvPr/>
        </p:nvSpPr>
        <p:spPr>
          <a:xfrm rot="10800000" flipH="1">
            <a:off x="0" y="2571750"/>
            <a:ext cx="1216200" cy="2571600"/>
          </a:xfrm>
          <a:prstGeom prst="rect">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 name="Google Shape;102;p17"/>
          <p:cNvSpPr/>
          <p:nvPr/>
        </p:nvSpPr>
        <p:spPr>
          <a:xfrm rot="10800000" flipH="1">
            <a:off x="7927800" y="0"/>
            <a:ext cx="1216200" cy="25716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text 2">
  <p:cSld name="CUSTOM_10">
    <p:spTree>
      <p:nvGrpSpPr>
        <p:cNvPr id="1" name="Shape 103"/>
        <p:cNvGrpSpPr/>
        <p:nvPr/>
      </p:nvGrpSpPr>
      <p:grpSpPr>
        <a:xfrm>
          <a:off x="0" y="0"/>
          <a:ext cx="0" cy="0"/>
          <a:chOff x="0" y="0"/>
          <a:chExt cx="0" cy="0"/>
        </a:xfrm>
      </p:grpSpPr>
      <p:sp>
        <p:nvSpPr>
          <p:cNvPr id="104" name="Google Shape;104;p18"/>
          <p:cNvSpPr txBox="1">
            <a:spLocks noGrp="1"/>
          </p:cNvSpPr>
          <p:nvPr>
            <p:ph type="title"/>
          </p:nvPr>
        </p:nvSpPr>
        <p:spPr>
          <a:xfrm>
            <a:off x="3730075" y="1631700"/>
            <a:ext cx="4700700" cy="10902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Clr>
                <a:schemeClr val="accent1"/>
              </a:buClr>
              <a:buSzPts val="2800"/>
              <a:buNone/>
              <a:defRPr sz="3000">
                <a:solidFill>
                  <a:schemeClr val="accent1"/>
                </a:solidFill>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05" name="Google Shape;105;p18"/>
          <p:cNvSpPr txBox="1">
            <a:spLocks noGrp="1"/>
          </p:cNvSpPr>
          <p:nvPr>
            <p:ph type="subTitle" idx="1"/>
          </p:nvPr>
        </p:nvSpPr>
        <p:spPr>
          <a:xfrm>
            <a:off x="3730075" y="2726700"/>
            <a:ext cx="4700700" cy="8613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Clr>
                <a:schemeClr val="dk1"/>
              </a:buClr>
              <a:buSzPts val="1400"/>
              <a:buNone/>
              <a:defRPr sz="140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1600"/>
              </a:spcBef>
              <a:spcAft>
                <a:spcPts val="0"/>
              </a:spcAft>
              <a:buSzPts val="1400"/>
              <a:buNone/>
              <a:defRPr/>
            </a:lvl3pPr>
            <a:lvl4pPr lvl="3" algn="l">
              <a:lnSpc>
                <a:spcPct val="100000"/>
              </a:lnSpc>
              <a:spcBef>
                <a:spcPts val="1600"/>
              </a:spcBef>
              <a:spcAft>
                <a:spcPts val="0"/>
              </a:spcAft>
              <a:buSzPts val="1400"/>
              <a:buNone/>
              <a:defRPr/>
            </a:lvl4pPr>
            <a:lvl5pPr lvl="4" algn="l">
              <a:lnSpc>
                <a:spcPct val="100000"/>
              </a:lnSpc>
              <a:spcBef>
                <a:spcPts val="1600"/>
              </a:spcBef>
              <a:spcAft>
                <a:spcPts val="0"/>
              </a:spcAft>
              <a:buSzPts val="1400"/>
              <a:buNone/>
              <a:defRPr/>
            </a:lvl5pPr>
            <a:lvl6pPr lvl="5" algn="l">
              <a:lnSpc>
                <a:spcPct val="100000"/>
              </a:lnSpc>
              <a:spcBef>
                <a:spcPts val="1600"/>
              </a:spcBef>
              <a:spcAft>
                <a:spcPts val="0"/>
              </a:spcAft>
              <a:buSzPts val="1400"/>
              <a:buNone/>
              <a:defRPr/>
            </a:lvl6pPr>
            <a:lvl7pPr lvl="6" algn="l">
              <a:lnSpc>
                <a:spcPct val="100000"/>
              </a:lnSpc>
              <a:spcBef>
                <a:spcPts val="1600"/>
              </a:spcBef>
              <a:spcAft>
                <a:spcPts val="0"/>
              </a:spcAft>
              <a:buSzPts val="1400"/>
              <a:buNone/>
              <a:defRPr/>
            </a:lvl7pPr>
            <a:lvl8pPr lvl="7" algn="l">
              <a:lnSpc>
                <a:spcPct val="100000"/>
              </a:lnSpc>
              <a:spcBef>
                <a:spcPts val="1600"/>
              </a:spcBef>
              <a:spcAft>
                <a:spcPts val="0"/>
              </a:spcAft>
              <a:buSzPts val="1400"/>
              <a:buNone/>
              <a:defRPr/>
            </a:lvl8pPr>
            <a:lvl9pPr lvl="8" algn="l">
              <a:lnSpc>
                <a:spcPct val="100000"/>
              </a:lnSpc>
              <a:spcBef>
                <a:spcPts val="1600"/>
              </a:spcBef>
              <a:spcAft>
                <a:spcPts val="1600"/>
              </a:spcAft>
              <a:buSzPts val="1400"/>
              <a:buNone/>
              <a:defRPr/>
            </a:lvl9pPr>
          </a:lstStyle>
          <a:p>
            <a:endParaRPr/>
          </a:p>
        </p:txBody>
      </p:sp>
      <p:sp>
        <p:nvSpPr>
          <p:cNvPr id="106" name="Google Shape;106;p18"/>
          <p:cNvSpPr/>
          <p:nvPr/>
        </p:nvSpPr>
        <p:spPr>
          <a:xfrm rot="10800000" flipH="1">
            <a:off x="2110925" y="0"/>
            <a:ext cx="1216200" cy="25716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 name="Google Shape;107;p18"/>
          <p:cNvSpPr/>
          <p:nvPr/>
        </p:nvSpPr>
        <p:spPr>
          <a:xfrm rot="10800000" flipH="1">
            <a:off x="0" y="2571750"/>
            <a:ext cx="1216200" cy="2571600"/>
          </a:xfrm>
          <a:prstGeom prst="rect">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08"/>
        <p:cNvGrpSpPr/>
        <p:nvPr/>
      </p:nvGrpSpPr>
      <p:grpSpPr>
        <a:xfrm>
          <a:off x="0" y="0"/>
          <a:ext cx="0" cy="0"/>
          <a:chOff x="0" y="0"/>
          <a:chExt cx="0" cy="0"/>
        </a:xfrm>
      </p:grpSpPr>
      <p:sp>
        <p:nvSpPr>
          <p:cNvPr id="109" name="Google Shape;109;p19"/>
          <p:cNvSpPr txBox="1">
            <a:spLocks noGrp="1"/>
          </p:cNvSpPr>
          <p:nvPr>
            <p:ph type="title"/>
          </p:nvPr>
        </p:nvSpPr>
        <p:spPr>
          <a:xfrm>
            <a:off x="713375" y="2227050"/>
            <a:ext cx="4462500" cy="841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600"/>
              <a:buNone/>
              <a:defRPr sz="4700">
                <a:solidFill>
                  <a:schemeClr val="accent1"/>
                </a:solidFill>
              </a:defRPr>
            </a:lvl1pPr>
            <a:lvl2pPr lvl="1" algn="l">
              <a:lnSpc>
                <a:spcPct val="100000"/>
              </a:lnSpc>
              <a:spcBef>
                <a:spcPts val="0"/>
              </a:spcBef>
              <a:spcAft>
                <a:spcPts val="0"/>
              </a:spcAft>
              <a:buSzPts val="3600"/>
              <a:buNone/>
              <a:defRPr sz="3600"/>
            </a:lvl2pPr>
            <a:lvl3pPr lvl="2" algn="l">
              <a:lnSpc>
                <a:spcPct val="100000"/>
              </a:lnSpc>
              <a:spcBef>
                <a:spcPts val="0"/>
              </a:spcBef>
              <a:spcAft>
                <a:spcPts val="0"/>
              </a:spcAft>
              <a:buSzPts val="3600"/>
              <a:buNone/>
              <a:defRPr sz="3600"/>
            </a:lvl3pPr>
            <a:lvl4pPr lvl="3" algn="l">
              <a:lnSpc>
                <a:spcPct val="100000"/>
              </a:lnSpc>
              <a:spcBef>
                <a:spcPts val="0"/>
              </a:spcBef>
              <a:spcAft>
                <a:spcPts val="0"/>
              </a:spcAft>
              <a:buSzPts val="3600"/>
              <a:buNone/>
              <a:defRPr sz="3600"/>
            </a:lvl4pPr>
            <a:lvl5pPr lvl="4" algn="l">
              <a:lnSpc>
                <a:spcPct val="100000"/>
              </a:lnSpc>
              <a:spcBef>
                <a:spcPts val="0"/>
              </a:spcBef>
              <a:spcAft>
                <a:spcPts val="0"/>
              </a:spcAft>
              <a:buSzPts val="3600"/>
              <a:buNone/>
              <a:defRPr sz="3600"/>
            </a:lvl5pPr>
            <a:lvl6pPr lvl="5" algn="l">
              <a:lnSpc>
                <a:spcPct val="100000"/>
              </a:lnSpc>
              <a:spcBef>
                <a:spcPts val="0"/>
              </a:spcBef>
              <a:spcAft>
                <a:spcPts val="0"/>
              </a:spcAft>
              <a:buSzPts val="3600"/>
              <a:buNone/>
              <a:defRPr sz="3600"/>
            </a:lvl6pPr>
            <a:lvl7pPr lvl="6" algn="l">
              <a:lnSpc>
                <a:spcPct val="100000"/>
              </a:lnSpc>
              <a:spcBef>
                <a:spcPts val="0"/>
              </a:spcBef>
              <a:spcAft>
                <a:spcPts val="0"/>
              </a:spcAft>
              <a:buSzPts val="3600"/>
              <a:buNone/>
              <a:defRPr sz="3600"/>
            </a:lvl7pPr>
            <a:lvl8pPr lvl="7" algn="l">
              <a:lnSpc>
                <a:spcPct val="100000"/>
              </a:lnSpc>
              <a:spcBef>
                <a:spcPts val="0"/>
              </a:spcBef>
              <a:spcAft>
                <a:spcPts val="0"/>
              </a:spcAft>
              <a:buSzPts val="3600"/>
              <a:buNone/>
              <a:defRPr sz="3600"/>
            </a:lvl8pPr>
            <a:lvl9pPr lvl="8" algn="l">
              <a:lnSpc>
                <a:spcPct val="100000"/>
              </a:lnSpc>
              <a:spcBef>
                <a:spcPts val="0"/>
              </a:spcBef>
              <a:spcAft>
                <a:spcPts val="0"/>
              </a:spcAft>
              <a:buSzPts val="3600"/>
              <a:buNone/>
              <a:defRPr sz="3600"/>
            </a:lvl9pPr>
          </a:lstStyle>
          <a:p>
            <a:endParaRPr/>
          </a:p>
        </p:txBody>
      </p:sp>
      <p:sp>
        <p:nvSpPr>
          <p:cNvPr id="110" name="Google Shape;110;p19"/>
          <p:cNvSpPr txBox="1">
            <a:spLocks noGrp="1"/>
          </p:cNvSpPr>
          <p:nvPr>
            <p:ph type="subTitle" idx="1"/>
          </p:nvPr>
        </p:nvSpPr>
        <p:spPr>
          <a:xfrm>
            <a:off x="713225" y="3045375"/>
            <a:ext cx="4462500" cy="678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800"/>
              <a:buNone/>
              <a:defRPr sz="1400"/>
            </a:lvl1pPr>
            <a:lvl2pPr lvl="1" algn="l">
              <a:lnSpc>
                <a:spcPct val="100000"/>
              </a:lnSpc>
              <a:spcBef>
                <a:spcPts val="0"/>
              </a:spcBef>
              <a:spcAft>
                <a:spcPts val="0"/>
              </a:spcAft>
              <a:buSzPts val="1400"/>
              <a:buNone/>
              <a:defRPr/>
            </a:lvl2pPr>
            <a:lvl3pPr lvl="2" algn="l">
              <a:lnSpc>
                <a:spcPct val="100000"/>
              </a:lnSpc>
              <a:spcBef>
                <a:spcPts val="1600"/>
              </a:spcBef>
              <a:spcAft>
                <a:spcPts val="0"/>
              </a:spcAft>
              <a:buSzPts val="1400"/>
              <a:buNone/>
              <a:defRPr/>
            </a:lvl3pPr>
            <a:lvl4pPr lvl="3" algn="l">
              <a:lnSpc>
                <a:spcPct val="100000"/>
              </a:lnSpc>
              <a:spcBef>
                <a:spcPts val="1600"/>
              </a:spcBef>
              <a:spcAft>
                <a:spcPts val="0"/>
              </a:spcAft>
              <a:buSzPts val="1400"/>
              <a:buNone/>
              <a:defRPr/>
            </a:lvl4pPr>
            <a:lvl5pPr lvl="4" algn="l">
              <a:lnSpc>
                <a:spcPct val="100000"/>
              </a:lnSpc>
              <a:spcBef>
                <a:spcPts val="1600"/>
              </a:spcBef>
              <a:spcAft>
                <a:spcPts val="0"/>
              </a:spcAft>
              <a:buSzPts val="1400"/>
              <a:buNone/>
              <a:defRPr/>
            </a:lvl5pPr>
            <a:lvl6pPr lvl="5" algn="l">
              <a:lnSpc>
                <a:spcPct val="100000"/>
              </a:lnSpc>
              <a:spcBef>
                <a:spcPts val="1600"/>
              </a:spcBef>
              <a:spcAft>
                <a:spcPts val="0"/>
              </a:spcAft>
              <a:buSzPts val="1400"/>
              <a:buNone/>
              <a:defRPr/>
            </a:lvl6pPr>
            <a:lvl7pPr lvl="6" algn="l">
              <a:lnSpc>
                <a:spcPct val="100000"/>
              </a:lnSpc>
              <a:spcBef>
                <a:spcPts val="1600"/>
              </a:spcBef>
              <a:spcAft>
                <a:spcPts val="0"/>
              </a:spcAft>
              <a:buSzPts val="1400"/>
              <a:buNone/>
              <a:defRPr/>
            </a:lvl7pPr>
            <a:lvl8pPr lvl="7" algn="l">
              <a:lnSpc>
                <a:spcPct val="100000"/>
              </a:lnSpc>
              <a:spcBef>
                <a:spcPts val="1600"/>
              </a:spcBef>
              <a:spcAft>
                <a:spcPts val="0"/>
              </a:spcAft>
              <a:buSzPts val="1400"/>
              <a:buNone/>
              <a:defRPr/>
            </a:lvl8pPr>
            <a:lvl9pPr lvl="8" algn="l">
              <a:lnSpc>
                <a:spcPct val="100000"/>
              </a:lnSpc>
              <a:spcBef>
                <a:spcPts val="1600"/>
              </a:spcBef>
              <a:spcAft>
                <a:spcPts val="1600"/>
              </a:spcAft>
              <a:buSzPts val="1400"/>
              <a:buNone/>
              <a:defRPr/>
            </a:lvl9pPr>
          </a:lstStyle>
          <a:p>
            <a:endParaRPr/>
          </a:p>
        </p:txBody>
      </p:sp>
      <p:sp>
        <p:nvSpPr>
          <p:cNvPr id="111" name="Google Shape;111;p19"/>
          <p:cNvSpPr txBox="1">
            <a:spLocks noGrp="1"/>
          </p:cNvSpPr>
          <p:nvPr>
            <p:ph type="title" idx="2"/>
          </p:nvPr>
        </p:nvSpPr>
        <p:spPr>
          <a:xfrm>
            <a:off x="713300" y="1262325"/>
            <a:ext cx="4462500" cy="11418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7200"/>
              <a:buNone/>
              <a:defRPr sz="7200">
                <a:solidFill>
                  <a:schemeClr val="dk2"/>
                </a:solidFill>
              </a:defRPr>
            </a:lvl1pPr>
            <a:lvl2pPr lvl="1" algn="l">
              <a:lnSpc>
                <a:spcPct val="100000"/>
              </a:lnSpc>
              <a:spcBef>
                <a:spcPts val="0"/>
              </a:spcBef>
              <a:spcAft>
                <a:spcPts val="0"/>
              </a:spcAft>
              <a:buSzPts val="7200"/>
              <a:buNone/>
              <a:defRPr sz="7200"/>
            </a:lvl2pPr>
            <a:lvl3pPr lvl="2" algn="l">
              <a:lnSpc>
                <a:spcPct val="100000"/>
              </a:lnSpc>
              <a:spcBef>
                <a:spcPts val="0"/>
              </a:spcBef>
              <a:spcAft>
                <a:spcPts val="0"/>
              </a:spcAft>
              <a:buSzPts val="7200"/>
              <a:buNone/>
              <a:defRPr sz="7200"/>
            </a:lvl3pPr>
            <a:lvl4pPr lvl="3" algn="l">
              <a:lnSpc>
                <a:spcPct val="100000"/>
              </a:lnSpc>
              <a:spcBef>
                <a:spcPts val="0"/>
              </a:spcBef>
              <a:spcAft>
                <a:spcPts val="0"/>
              </a:spcAft>
              <a:buSzPts val="7200"/>
              <a:buNone/>
              <a:defRPr sz="7200"/>
            </a:lvl4pPr>
            <a:lvl5pPr lvl="4" algn="l">
              <a:lnSpc>
                <a:spcPct val="100000"/>
              </a:lnSpc>
              <a:spcBef>
                <a:spcPts val="0"/>
              </a:spcBef>
              <a:spcAft>
                <a:spcPts val="0"/>
              </a:spcAft>
              <a:buSzPts val="7200"/>
              <a:buNone/>
              <a:defRPr sz="7200"/>
            </a:lvl5pPr>
            <a:lvl6pPr lvl="5" algn="l">
              <a:lnSpc>
                <a:spcPct val="100000"/>
              </a:lnSpc>
              <a:spcBef>
                <a:spcPts val="0"/>
              </a:spcBef>
              <a:spcAft>
                <a:spcPts val="0"/>
              </a:spcAft>
              <a:buSzPts val="7200"/>
              <a:buNone/>
              <a:defRPr sz="7200"/>
            </a:lvl6pPr>
            <a:lvl7pPr lvl="6" algn="l">
              <a:lnSpc>
                <a:spcPct val="100000"/>
              </a:lnSpc>
              <a:spcBef>
                <a:spcPts val="0"/>
              </a:spcBef>
              <a:spcAft>
                <a:spcPts val="0"/>
              </a:spcAft>
              <a:buSzPts val="7200"/>
              <a:buNone/>
              <a:defRPr sz="7200"/>
            </a:lvl7pPr>
            <a:lvl8pPr lvl="7" algn="l">
              <a:lnSpc>
                <a:spcPct val="100000"/>
              </a:lnSpc>
              <a:spcBef>
                <a:spcPts val="0"/>
              </a:spcBef>
              <a:spcAft>
                <a:spcPts val="0"/>
              </a:spcAft>
              <a:buSzPts val="7200"/>
              <a:buNone/>
              <a:defRPr sz="7200"/>
            </a:lvl8pPr>
            <a:lvl9pPr lvl="8" algn="l">
              <a:lnSpc>
                <a:spcPct val="100000"/>
              </a:lnSpc>
              <a:spcBef>
                <a:spcPts val="0"/>
              </a:spcBef>
              <a:spcAft>
                <a:spcPts val="0"/>
              </a:spcAft>
              <a:buSzPts val="7200"/>
              <a:buNone/>
              <a:defRPr sz="7200"/>
            </a:lvl9pPr>
          </a:lstStyle>
          <a:p>
            <a:endParaRPr/>
          </a:p>
        </p:txBody>
      </p:sp>
      <p:sp>
        <p:nvSpPr>
          <p:cNvPr id="112" name="Google Shape;112;p19"/>
          <p:cNvSpPr/>
          <p:nvPr/>
        </p:nvSpPr>
        <p:spPr>
          <a:xfrm>
            <a:off x="5270400" y="979500"/>
            <a:ext cx="1216200" cy="15924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 name="Google Shape;113;p19"/>
          <p:cNvSpPr/>
          <p:nvPr/>
        </p:nvSpPr>
        <p:spPr>
          <a:xfrm>
            <a:off x="6486600" y="2571900"/>
            <a:ext cx="1216200" cy="25716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Numbers and text">
  <p:cSld name="CUSTOM_11">
    <p:spTree>
      <p:nvGrpSpPr>
        <p:cNvPr id="1" name="Shape 114"/>
        <p:cNvGrpSpPr/>
        <p:nvPr/>
      </p:nvGrpSpPr>
      <p:grpSpPr>
        <a:xfrm>
          <a:off x="0" y="0"/>
          <a:ext cx="0" cy="0"/>
          <a:chOff x="0" y="0"/>
          <a:chExt cx="0" cy="0"/>
        </a:xfrm>
      </p:grpSpPr>
      <p:sp>
        <p:nvSpPr>
          <p:cNvPr id="115" name="Google Shape;115;p20"/>
          <p:cNvSpPr txBox="1">
            <a:spLocks noGrp="1"/>
          </p:cNvSpPr>
          <p:nvPr>
            <p:ph type="title"/>
          </p:nvPr>
        </p:nvSpPr>
        <p:spPr>
          <a:xfrm>
            <a:off x="750975" y="2819150"/>
            <a:ext cx="2164200" cy="6471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dk1"/>
              </a:buClr>
              <a:buSzPts val="4800"/>
              <a:buNone/>
              <a:defRPr sz="3000">
                <a:solidFill>
                  <a:schemeClr val="dk2"/>
                </a:solidFill>
              </a:defRPr>
            </a:lvl1pPr>
            <a:lvl2pPr lvl="1" algn="r">
              <a:lnSpc>
                <a:spcPct val="100000"/>
              </a:lnSpc>
              <a:spcBef>
                <a:spcPts val="0"/>
              </a:spcBef>
              <a:spcAft>
                <a:spcPts val="0"/>
              </a:spcAft>
              <a:buSzPts val="12000"/>
              <a:buNone/>
              <a:defRPr sz="12000"/>
            </a:lvl2pPr>
            <a:lvl3pPr lvl="2" algn="r">
              <a:lnSpc>
                <a:spcPct val="100000"/>
              </a:lnSpc>
              <a:spcBef>
                <a:spcPts val="0"/>
              </a:spcBef>
              <a:spcAft>
                <a:spcPts val="0"/>
              </a:spcAft>
              <a:buSzPts val="12000"/>
              <a:buNone/>
              <a:defRPr sz="12000"/>
            </a:lvl3pPr>
            <a:lvl4pPr lvl="3" algn="r">
              <a:lnSpc>
                <a:spcPct val="100000"/>
              </a:lnSpc>
              <a:spcBef>
                <a:spcPts val="0"/>
              </a:spcBef>
              <a:spcAft>
                <a:spcPts val="0"/>
              </a:spcAft>
              <a:buSzPts val="12000"/>
              <a:buNone/>
              <a:defRPr sz="12000"/>
            </a:lvl4pPr>
            <a:lvl5pPr lvl="4" algn="r">
              <a:lnSpc>
                <a:spcPct val="100000"/>
              </a:lnSpc>
              <a:spcBef>
                <a:spcPts val="0"/>
              </a:spcBef>
              <a:spcAft>
                <a:spcPts val="0"/>
              </a:spcAft>
              <a:buSzPts val="12000"/>
              <a:buNone/>
              <a:defRPr sz="12000"/>
            </a:lvl5pPr>
            <a:lvl6pPr lvl="5" algn="r">
              <a:lnSpc>
                <a:spcPct val="100000"/>
              </a:lnSpc>
              <a:spcBef>
                <a:spcPts val="0"/>
              </a:spcBef>
              <a:spcAft>
                <a:spcPts val="0"/>
              </a:spcAft>
              <a:buSzPts val="12000"/>
              <a:buNone/>
              <a:defRPr sz="12000"/>
            </a:lvl6pPr>
            <a:lvl7pPr lvl="6" algn="r">
              <a:lnSpc>
                <a:spcPct val="100000"/>
              </a:lnSpc>
              <a:spcBef>
                <a:spcPts val="0"/>
              </a:spcBef>
              <a:spcAft>
                <a:spcPts val="0"/>
              </a:spcAft>
              <a:buSzPts val="12000"/>
              <a:buNone/>
              <a:defRPr sz="12000"/>
            </a:lvl7pPr>
            <a:lvl8pPr lvl="7" algn="r">
              <a:lnSpc>
                <a:spcPct val="100000"/>
              </a:lnSpc>
              <a:spcBef>
                <a:spcPts val="0"/>
              </a:spcBef>
              <a:spcAft>
                <a:spcPts val="0"/>
              </a:spcAft>
              <a:buSzPts val="12000"/>
              <a:buNone/>
              <a:defRPr sz="12000"/>
            </a:lvl8pPr>
            <a:lvl9pPr lvl="8" algn="r">
              <a:lnSpc>
                <a:spcPct val="100000"/>
              </a:lnSpc>
              <a:spcBef>
                <a:spcPts val="0"/>
              </a:spcBef>
              <a:spcAft>
                <a:spcPts val="0"/>
              </a:spcAft>
              <a:buSzPts val="12000"/>
              <a:buNone/>
              <a:defRPr sz="12000"/>
            </a:lvl9pPr>
          </a:lstStyle>
          <a:p>
            <a:endParaRPr/>
          </a:p>
        </p:txBody>
      </p:sp>
      <p:sp>
        <p:nvSpPr>
          <p:cNvPr id="116" name="Google Shape;116;p20"/>
          <p:cNvSpPr txBox="1">
            <a:spLocks noGrp="1"/>
          </p:cNvSpPr>
          <p:nvPr>
            <p:ph type="subTitle" idx="1"/>
          </p:nvPr>
        </p:nvSpPr>
        <p:spPr>
          <a:xfrm>
            <a:off x="750975" y="3390050"/>
            <a:ext cx="2164200" cy="647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1800"/>
              <a:buNone/>
              <a:defRPr sz="1400">
                <a:solidFill>
                  <a:schemeClr val="dk1"/>
                </a:solidFill>
              </a:defRPr>
            </a:lvl1pPr>
            <a:lvl2pPr lvl="1" algn="r">
              <a:lnSpc>
                <a:spcPct val="100000"/>
              </a:lnSpc>
              <a:spcBef>
                <a:spcPts val="1600"/>
              </a:spcBef>
              <a:spcAft>
                <a:spcPts val="0"/>
              </a:spcAft>
              <a:buClr>
                <a:schemeClr val="dk1"/>
              </a:buClr>
              <a:buSzPts val="2000"/>
              <a:buNone/>
              <a:defRPr sz="2000">
                <a:solidFill>
                  <a:schemeClr val="dk1"/>
                </a:solidFill>
              </a:defRPr>
            </a:lvl2pPr>
            <a:lvl3pPr lvl="2" algn="r">
              <a:lnSpc>
                <a:spcPct val="100000"/>
              </a:lnSpc>
              <a:spcBef>
                <a:spcPts val="1600"/>
              </a:spcBef>
              <a:spcAft>
                <a:spcPts val="0"/>
              </a:spcAft>
              <a:buClr>
                <a:schemeClr val="dk1"/>
              </a:buClr>
              <a:buSzPts val="2000"/>
              <a:buNone/>
              <a:defRPr sz="2000">
                <a:solidFill>
                  <a:schemeClr val="dk1"/>
                </a:solidFill>
              </a:defRPr>
            </a:lvl3pPr>
            <a:lvl4pPr lvl="3" algn="r">
              <a:lnSpc>
                <a:spcPct val="100000"/>
              </a:lnSpc>
              <a:spcBef>
                <a:spcPts val="1600"/>
              </a:spcBef>
              <a:spcAft>
                <a:spcPts val="0"/>
              </a:spcAft>
              <a:buClr>
                <a:schemeClr val="dk1"/>
              </a:buClr>
              <a:buSzPts val="2000"/>
              <a:buNone/>
              <a:defRPr sz="2000">
                <a:solidFill>
                  <a:schemeClr val="dk1"/>
                </a:solidFill>
              </a:defRPr>
            </a:lvl4pPr>
            <a:lvl5pPr lvl="4" algn="r">
              <a:lnSpc>
                <a:spcPct val="100000"/>
              </a:lnSpc>
              <a:spcBef>
                <a:spcPts val="1600"/>
              </a:spcBef>
              <a:spcAft>
                <a:spcPts val="0"/>
              </a:spcAft>
              <a:buClr>
                <a:schemeClr val="dk1"/>
              </a:buClr>
              <a:buSzPts val="2000"/>
              <a:buNone/>
              <a:defRPr sz="2000">
                <a:solidFill>
                  <a:schemeClr val="dk1"/>
                </a:solidFill>
              </a:defRPr>
            </a:lvl5pPr>
            <a:lvl6pPr lvl="5" algn="r">
              <a:lnSpc>
                <a:spcPct val="100000"/>
              </a:lnSpc>
              <a:spcBef>
                <a:spcPts val="1600"/>
              </a:spcBef>
              <a:spcAft>
                <a:spcPts val="0"/>
              </a:spcAft>
              <a:buClr>
                <a:schemeClr val="dk1"/>
              </a:buClr>
              <a:buSzPts val="2000"/>
              <a:buNone/>
              <a:defRPr sz="2000">
                <a:solidFill>
                  <a:schemeClr val="dk1"/>
                </a:solidFill>
              </a:defRPr>
            </a:lvl6pPr>
            <a:lvl7pPr lvl="6" algn="r">
              <a:lnSpc>
                <a:spcPct val="100000"/>
              </a:lnSpc>
              <a:spcBef>
                <a:spcPts val="1600"/>
              </a:spcBef>
              <a:spcAft>
                <a:spcPts val="0"/>
              </a:spcAft>
              <a:buClr>
                <a:schemeClr val="dk1"/>
              </a:buClr>
              <a:buSzPts val="2000"/>
              <a:buNone/>
              <a:defRPr sz="2000">
                <a:solidFill>
                  <a:schemeClr val="dk1"/>
                </a:solidFill>
              </a:defRPr>
            </a:lvl7pPr>
            <a:lvl8pPr lvl="7" algn="r">
              <a:lnSpc>
                <a:spcPct val="100000"/>
              </a:lnSpc>
              <a:spcBef>
                <a:spcPts val="1600"/>
              </a:spcBef>
              <a:spcAft>
                <a:spcPts val="0"/>
              </a:spcAft>
              <a:buClr>
                <a:schemeClr val="dk1"/>
              </a:buClr>
              <a:buSzPts val="2000"/>
              <a:buNone/>
              <a:defRPr sz="2000">
                <a:solidFill>
                  <a:schemeClr val="dk1"/>
                </a:solidFill>
              </a:defRPr>
            </a:lvl8pPr>
            <a:lvl9pPr lvl="8" algn="r">
              <a:lnSpc>
                <a:spcPct val="100000"/>
              </a:lnSpc>
              <a:spcBef>
                <a:spcPts val="1600"/>
              </a:spcBef>
              <a:spcAft>
                <a:spcPts val="1600"/>
              </a:spcAft>
              <a:buClr>
                <a:schemeClr val="dk1"/>
              </a:buClr>
              <a:buSzPts val="2000"/>
              <a:buNone/>
              <a:defRPr sz="2000">
                <a:solidFill>
                  <a:schemeClr val="dk1"/>
                </a:solidFill>
              </a:defRPr>
            </a:lvl9pPr>
          </a:lstStyle>
          <a:p>
            <a:endParaRPr/>
          </a:p>
        </p:txBody>
      </p:sp>
      <p:sp>
        <p:nvSpPr>
          <p:cNvPr id="117" name="Google Shape;117;p20"/>
          <p:cNvSpPr txBox="1">
            <a:spLocks noGrp="1"/>
          </p:cNvSpPr>
          <p:nvPr>
            <p:ph type="title" idx="2"/>
          </p:nvPr>
        </p:nvSpPr>
        <p:spPr>
          <a:xfrm>
            <a:off x="3508587" y="2819150"/>
            <a:ext cx="2164200" cy="6471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dk1"/>
              </a:buClr>
              <a:buSzPts val="4800"/>
              <a:buNone/>
              <a:defRPr sz="3000">
                <a:solidFill>
                  <a:schemeClr val="dk2"/>
                </a:solidFill>
              </a:defRPr>
            </a:lvl1pPr>
            <a:lvl2pPr lvl="1" algn="r">
              <a:lnSpc>
                <a:spcPct val="100000"/>
              </a:lnSpc>
              <a:spcBef>
                <a:spcPts val="0"/>
              </a:spcBef>
              <a:spcAft>
                <a:spcPts val="0"/>
              </a:spcAft>
              <a:buSzPts val="12000"/>
              <a:buNone/>
              <a:defRPr sz="12000"/>
            </a:lvl2pPr>
            <a:lvl3pPr lvl="2" algn="r">
              <a:lnSpc>
                <a:spcPct val="100000"/>
              </a:lnSpc>
              <a:spcBef>
                <a:spcPts val="0"/>
              </a:spcBef>
              <a:spcAft>
                <a:spcPts val="0"/>
              </a:spcAft>
              <a:buSzPts val="12000"/>
              <a:buNone/>
              <a:defRPr sz="12000"/>
            </a:lvl3pPr>
            <a:lvl4pPr lvl="3" algn="r">
              <a:lnSpc>
                <a:spcPct val="100000"/>
              </a:lnSpc>
              <a:spcBef>
                <a:spcPts val="0"/>
              </a:spcBef>
              <a:spcAft>
                <a:spcPts val="0"/>
              </a:spcAft>
              <a:buSzPts val="12000"/>
              <a:buNone/>
              <a:defRPr sz="12000"/>
            </a:lvl4pPr>
            <a:lvl5pPr lvl="4" algn="r">
              <a:lnSpc>
                <a:spcPct val="100000"/>
              </a:lnSpc>
              <a:spcBef>
                <a:spcPts val="0"/>
              </a:spcBef>
              <a:spcAft>
                <a:spcPts val="0"/>
              </a:spcAft>
              <a:buSzPts val="12000"/>
              <a:buNone/>
              <a:defRPr sz="12000"/>
            </a:lvl5pPr>
            <a:lvl6pPr lvl="5" algn="r">
              <a:lnSpc>
                <a:spcPct val="100000"/>
              </a:lnSpc>
              <a:spcBef>
                <a:spcPts val="0"/>
              </a:spcBef>
              <a:spcAft>
                <a:spcPts val="0"/>
              </a:spcAft>
              <a:buSzPts val="12000"/>
              <a:buNone/>
              <a:defRPr sz="12000"/>
            </a:lvl6pPr>
            <a:lvl7pPr lvl="6" algn="r">
              <a:lnSpc>
                <a:spcPct val="100000"/>
              </a:lnSpc>
              <a:spcBef>
                <a:spcPts val="0"/>
              </a:spcBef>
              <a:spcAft>
                <a:spcPts val="0"/>
              </a:spcAft>
              <a:buSzPts val="12000"/>
              <a:buNone/>
              <a:defRPr sz="12000"/>
            </a:lvl7pPr>
            <a:lvl8pPr lvl="7" algn="r">
              <a:lnSpc>
                <a:spcPct val="100000"/>
              </a:lnSpc>
              <a:spcBef>
                <a:spcPts val="0"/>
              </a:spcBef>
              <a:spcAft>
                <a:spcPts val="0"/>
              </a:spcAft>
              <a:buSzPts val="12000"/>
              <a:buNone/>
              <a:defRPr sz="12000"/>
            </a:lvl8pPr>
            <a:lvl9pPr lvl="8" algn="r">
              <a:lnSpc>
                <a:spcPct val="100000"/>
              </a:lnSpc>
              <a:spcBef>
                <a:spcPts val="0"/>
              </a:spcBef>
              <a:spcAft>
                <a:spcPts val="0"/>
              </a:spcAft>
              <a:buSzPts val="12000"/>
              <a:buNone/>
              <a:defRPr sz="12000"/>
            </a:lvl9pPr>
          </a:lstStyle>
          <a:p>
            <a:endParaRPr/>
          </a:p>
        </p:txBody>
      </p:sp>
      <p:sp>
        <p:nvSpPr>
          <p:cNvPr id="118" name="Google Shape;118;p20"/>
          <p:cNvSpPr txBox="1">
            <a:spLocks noGrp="1"/>
          </p:cNvSpPr>
          <p:nvPr>
            <p:ph type="subTitle" idx="3"/>
          </p:nvPr>
        </p:nvSpPr>
        <p:spPr>
          <a:xfrm>
            <a:off x="3508587" y="3390050"/>
            <a:ext cx="2164200" cy="647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1800"/>
              <a:buNone/>
              <a:defRPr sz="1400">
                <a:solidFill>
                  <a:schemeClr val="dk1"/>
                </a:solidFill>
              </a:defRPr>
            </a:lvl1pPr>
            <a:lvl2pPr lvl="1" algn="r">
              <a:lnSpc>
                <a:spcPct val="100000"/>
              </a:lnSpc>
              <a:spcBef>
                <a:spcPts val="1600"/>
              </a:spcBef>
              <a:spcAft>
                <a:spcPts val="0"/>
              </a:spcAft>
              <a:buClr>
                <a:schemeClr val="dk1"/>
              </a:buClr>
              <a:buSzPts val="2000"/>
              <a:buNone/>
              <a:defRPr sz="2000">
                <a:solidFill>
                  <a:schemeClr val="dk1"/>
                </a:solidFill>
              </a:defRPr>
            </a:lvl2pPr>
            <a:lvl3pPr lvl="2" algn="r">
              <a:lnSpc>
                <a:spcPct val="100000"/>
              </a:lnSpc>
              <a:spcBef>
                <a:spcPts val="1600"/>
              </a:spcBef>
              <a:spcAft>
                <a:spcPts val="0"/>
              </a:spcAft>
              <a:buClr>
                <a:schemeClr val="dk1"/>
              </a:buClr>
              <a:buSzPts val="2000"/>
              <a:buNone/>
              <a:defRPr sz="2000">
                <a:solidFill>
                  <a:schemeClr val="dk1"/>
                </a:solidFill>
              </a:defRPr>
            </a:lvl3pPr>
            <a:lvl4pPr lvl="3" algn="r">
              <a:lnSpc>
                <a:spcPct val="100000"/>
              </a:lnSpc>
              <a:spcBef>
                <a:spcPts val="1600"/>
              </a:spcBef>
              <a:spcAft>
                <a:spcPts val="0"/>
              </a:spcAft>
              <a:buClr>
                <a:schemeClr val="dk1"/>
              </a:buClr>
              <a:buSzPts val="2000"/>
              <a:buNone/>
              <a:defRPr sz="2000">
                <a:solidFill>
                  <a:schemeClr val="dk1"/>
                </a:solidFill>
              </a:defRPr>
            </a:lvl4pPr>
            <a:lvl5pPr lvl="4" algn="r">
              <a:lnSpc>
                <a:spcPct val="100000"/>
              </a:lnSpc>
              <a:spcBef>
                <a:spcPts val="1600"/>
              </a:spcBef>
              <a:spcAft>
                <a:spcPts val="0"/>
              </a:spcAft>
              <a:buClr>
                <a:schemeClr val="dk1"/>
              </a:buClr>
              <a:buSzPts val="2000"/>
              <a:buNone/>
              <a:defRPr sz="2000">
                <a:solidFill>
                  <a:schemeClr val="dk1"/>
                </a:solidFill>
              </a:defRPr>
            </a:lvl5pPr>
            <a:lvl6pPr lvl="5" algn="r">
              <a:lnSpc>
                <a:spcPct val="100000"/>
              </a:lnSpc>
              <a:spcBef>
                <a:spcPts val="1600"/>
              </a:spcBef>
              <a:spcAft>
                <a:spcPts val="0"/>
              </a:spcAft>
              <a:buClr>
                <a:schemeClr val="dk1"/>
              </a:buClr>
              <a:buSzPts val="2000"/>
              <a:buNone/>
              <a:defRPr sz="2000">
                <a:solidFill>
                  <a:schemeClr val="dk1"/>
                </a:solidFill>
              </a:defRPr>
            </a:lvl6pPr>
            <a:lvl7pPr lvl="6" algn="r">
              <a:lnSpc>
                <a:spcPct val="100000"/>
              </a:lnSpc>
              <a:spcBef>
                <a:spcPts val="1600"/>
              </a:spcBef>
              <a:spcAft>
                <a:spcPts val="0"/>
              </a:spcAft>
              <a:buClr>
                <a:schemeClr val="dk1"/>
              </a:buClr>
              <a:buSzPts val="2000"/>
              <a:buNone/>
              <a:defRPr sz="2000">
                <a:solidFill>
                  <a:schemeClr val="dk1"/>
                </a:solidFill>
              </a:defRPr>
            </a:lvl7pPr>
            <a:lvl8pPr lvl="7" algn="r">
              <a:lnSpc>
                <a:spcPct val="100000"/>
              </a:lnSpc>
              <a:spcBef>
                <a:spcPts val="1600"/>
              </a:spcBef>
              <a:spcAft>
                <a:spcPts val="0"/>
              </a:spcAft>
              <a:buClr>
                <a:schemeClr val="dk1"/>
              </a:buClr>
              <a:buSzPts val="2000"/>
              <a:buNone/>
              <a:defRPr sz="2000">
                <a:solidFill>
                  <a:schemeClr val="dk1"/>
                </a:solidFill>
              </a:defRPr>
            </a:lvl8pPr>
            <a:lvl9pPr lvl="8" algn="r">
              <a:lnSpc>
                <a:spcPct val="100000"/>
              </a:lnSpc>
              <a:spcBef>
                <a:spcPts val="1600"/>
              </a:spcBef>
              <a:spcAft>
                <a:spcPts val="1600"/>
              </a:spcAft>
              <a:buClr>
                <a:schemeClr val="dk1"/>
              </a:buClr>
              <a:buSzPts val="2000"/>
              <a:buNone/>
              <a:defRPr sz="2000">
                <a:solidFill>
                  <a:schemeClr val="dk1"/>
                </a:solidFill>
              </a:defRPr>
            </a:lvl9pPr>
          </a:lstStyle>
          <a:p>
            <a:endParaRPr/>
          </a:p>
        </p:txBody>
      </p:sp>
      <p:sp>
        <p:nvSpPr>
          <p:cNvPr id="119" name="Google Shape;119;p20"/>
          <p:cNvSpPr txBox="1">
            <a:spLocks noGrp="1"/>
          </p:cNvSpPr>
          <p:nvPr>
            <p:ph type="title" idx="4"/>
          </p:nvPr>
        </p:nvSpPr>
        <p:spPr>
          <a:xfrm>
            <a:off x="717800" y="383175"/>
            <a:ext cx="7708200" cy="647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Font typeface="Montserrat"/>
              <a:buNone/>
              <a:defRPr>
                <a:solidFill>
                  <a:schemeClr val="accent1"/>
                </a:solidFill>
                <a:latin typeface="Montserrat"/>
                <a:ea typeface="Montserrat"/>
                <a:cs typeface="Montserrat"/>
                <a:sym typeface="Montserrat"/>
              </a:defRPr>
            </a:lvl1pPr>
            <a:lvl2pPr lvl="1" algn="l">
              <a:lnSpc>
                <a:spcPct val="100000"/>
              </a:lnSpc>
              <a:spcBef>
                <a:spcPts val="0"/>
              </a:spcBef>
              <a:spcAft>
                <a:spcPts val="0"/>
              </a:spcAft>
              <a:buSzPts val="2800"/>
              <a:buFont typeface="Montserrat"/>
              <a:buNone/>
              <a:defRPr>
                <a:latin typeface="Montserrat"/>
                <a:ea typeface="Montserrat"/>
                <a:cs typeface="Montserrat"/>
                <a:sym typeface="Montserrat"/>
              </a:defRPr>
            </a:lvl2pPr>
            <a:lvl3pPr lvl="2" algn="l">
              <a:lnSpc>
                <a:spcPct val="100000"/>
              </a:lnSpc>
              <a:spcBef>
                <a:spcPts val="0"/>
              </a:spcBef>
              <a:spcAft>
                <a:spcPts val="0"/>
              </a:spcAft>
              <a:buSzPts val="2800"/>
              <a:buFont typeface="Montserrat"/>
              <a:buNone/>
              <a:defRPr>
                <a:latin typeface="Montserrat"/>
                <a:ea typeface="Montserrat"/>
                <a:cs typeface="Montserrat"/>
                <a:sym typeface="Montserrat"/>
              </a:defRPr>
            </a:lvl3pPr>
            <a:lvl4pPr lvl="3" algn="l">
              <a:lnSpc>
                <a:spcPct val="100000"/>
              </a:lnSpc>
              <a:spcBef>
                <a:spcPts val="0"/>
              </a:spcBef>
              <a:spcAft>
                <a:spcPts val="0"/>
              </a:spcAft>
              <a:buSzPts val="2800"/>
              <a:buFont typeface="Montserrat"/>
              <a:buNone/>
              <a:defRPr>
                <a:latin typeface="Montserrat"/>
                <a:ea typeface="Montserrat"/>
                <a:cs typeface="Montserrat"/>
                <a:sym typeface="Montserrat"/>
              </a:defRPr>
            </a:lvl4pPr>
            <a:lvl5pPr lvl="4" algn="l">
              <a:lnSpc>
                <a:spcPct val="100000"/>
              </a:lnSpc>
              <a:spcBef>
                <a:spcPts val="0"/>
              </a:spcBef>
              <a:spcAft>
                <a:spcPts val="0"/>
              </a:spcAft>
              <a:buSzPts val="2800"/>
              <a:buFont typeface="Montserrat"/>
              <a:buNone/>
              <a:defRPr>
                <a:latin typeface="Montserrat"/>
                <a:ea typeface="Montserrat"/>
                <a:cs typeface="Montserrat"/>
                <a:sym typeface="Montserrat"/>
              </a:defRPr>
            </a:lvl5pPr>
            <a:lvl6pPr lvl="5" algn="l">
              <a:lnSpc>
                <a:spcPct val="100000"/>
              </a:lnSpc>
              <a:spcBef>
                <a:spcPts val="0"/>
              </a:spcBef>
              <a:spcAft>
                <a:spcPts val="0"/>
              </a:spcAft>
              <a:buSzPts val="2800"/>
              <a:buFont typeface="Montserrat"/>
              <a:buNone/>
              <a:defRPr>
                <a:latin typeface="Montserrat"/>
                <a:ea typeface="Montserrat"/>
                <a:cs typeface="Montserrat"/>
                <a:sym typeface="Montserrat"/>
              </a:defRPr>
            </a:lvl6pPr>
            <a:lvl7pPr lvl="6" algn="l">
              <a:lnSpc>
                <a:spcPct val="100000"/>
              </a:lnSpc>
              <a:spcBef>
                <a:spcPts val="0"/>
              </a:spcBef>
              <a:spcAft>
                <a:spcPts val="0"/>
              </a:spcAft>
              <a:buSzPts val="2800"/>
              <a:buFont typeface="Montserrat"/>
              <a:buNone/>
              <a:defRPr>
                <a:latin typeface="Montserrat"/>
                <a:ea typeface="Montserrat"/>
                <a:cs typeface="Montserrat"/>
                <a:sym typeface="Montserrat"/>
              </a:defRPr>
            </a:lvl7pPr>
            <a:lvl8pPr lvl="7" algn="l">
              <a:lnSpc>
                <a:spcPct val="100000"/>
              </a:lnSpc>
              <a:spcBef>
                <a:spcPts val="0"/>
              </a:spcBef>
              <a:spcAft>
                <a:spcPts val="0"/>
              </a:spcAft>
              <a:buSzPts val="2800"/>
              <a:buFont typeface="Montserrat"/>
              <a:buNone/>
              <a:defRPr>
                <a:latin typeface="Montserrat"/>
                <a:ea typeface="Montserrat"/>
                <a:cs typeface="Montserrat"/>
                <a:sym typeface="Montserrat"/>
              </a:defRPr>
            </a:lvl8pPr>
            <a:lvl9pPr lvl="8" algn="l">
              <a:lnSpc>
                <a:spcPct val="100000"/>
              </a:lnSpc>
              <a:spcBef>
                <a:spcPts val="0"/>
              </a:spcBef>
              <a:spcAft>
                <a:spcPts val="0"/>
              </a:spcAft>
              <a:buSzPts val="2800"/>
              <a:buFont typeface="Montserrat"/>
              <a:buNone/>
              <a:defRPr>
                <a:latin typeface="Montserrat"/>
                <a:ea typeface="Montserrat"/>
                <a:cs typeface="Montserrat"/>
                <a:sym typeface="Montserrat"/>
              </a:defRPr>
            </a:lvl9pPr>
          </a:lstStyle>
          <a:p>
            <a:endParaRPr/>
          </a:p>
        </p:txBody>
      </p:sp>
      <p:sp>
        <p:nvSpPr>
          <p:cNvPr id="120" name="Google Shape;120;p20"/>
          <p:cNvSpPr txBox="1">
            <a:spLocks noGrp="1"/>
          </p:cNvSpPr>
          <p:nvPr>
            <p:ph type="title" idx="5"/>
          </p:nvPr>
        </p:nvSpPr>
        <p:spPr>
          <a:xfrm>
            <a:off x="6216100" y="2819150"/>
            <a:ext cx="2164200" cy="6471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dk1"/>
              </a:buClr>
              <a:buSzPts val="4800"/>
              <a:buNone/>
              <a:defRPr sz="3000">
                <a:solidFill>
                  <a:schemeClr val="dk2"/>
                </a:solidFill>
              </a:defRPr>
            </a:lvl1pPr>
            <a:lvl2pPr lvl="1" algn="r">
              <a:lnSpc>
                <a:spcPct val="100000"/>
              </a:lnSpc>
              <a:spcBef>
                <a:spcPts val="0"/>
              </a:spcBef>
              <a:spcAft>
                <a:spcPts val="0"/>
              </a:spcAft>
              <a:buSzPts val="12000"/>
              <a:buNone/>
              <a:defRPr sz="12000"/>
            </a:lvl2pPr>
            <a:lvl3pPr lvl="2" algn="r">
              <a:lnSpc>
                <a:spcPct val="100000"/>
              </a:lnSpc>
              <a:spcBef>
                <a:spcPts val="0"/>
              </a:spcBef>
              <a:spcAft>
                <a:spcPts val="0"/>
              </a:spcAft>
              <a:buSzPts val="12000"/>
              <a:buNone/>
              <a:defRPr sz="12000"/>
            </a:lvl3pPr>
            <a:lvl4pPr lvl="3" algn="r">
              <a:lnSpc>
                <a:spcPct val="100000"/>
              </a:lnSpc>
              <a:spcBef>
                <a:spcPts val="0"/>
              </a:spcBef>
              <a:spcAft>
                <a:spcPts val="0"/>
              </a:spcAft>
              <a:buSzPts val="12000"/>
              <a:buNone/>
              <a:defRPr sz="12000"/>
            </a:lvl4pPr>
            <a:lvl5pPr lvl="4" algn="r">
              <a:lnSpc>
                <a:spcPct val="100000"/>
              </a:lnSpc>
              <a:spcBef>
                <a:spcPts val="0"/>
              </a:spcBef>
              <a:spcAft>
                <a:spcPts val="0"/>
              </a:spcAft>
              <a:buSzPts val="12000"/>
              <a:buNone/>
              <a:defRPr sz="12000"/>
            </a:lvl5pPr>
            <a:lvl6pPr lvl="5" algn="r">
              <a:lnSpc>
                <a:spcPct val="100000"/>
              </a:lnSpc>
              <a:spcBef>
                <a:spcPts val="0"/>
              </a:spcBef>
              <a:spcAft>
                <a:spcPts val="0"/>
              </a:spcAft>
              <a:buSzPts val="12000"/>
              <a:buNone/>
              <a:defRPr sz="12000"/>
            </a:lvl6pPr>
            <a:lvl7pPr lvl="6" algn="r">
              <a:lnSpc>
                <a:spcPct val="100000"/>
              </a:lnSpc>
              <a:spcBef>
                <a:spcPts val="0"/>
              </a:spcBef>
              <a:spcAft>
                <a:spcPts val="0"/>
              </a:spcAft>
              <a:buSzPts val="12000"/>
              <a:buNone/>
              <a:defRPr sz="12000"/>
            </a:lvl7pPr>
            <a:lvl8pPr lvl="7" algn="r">
              <a:lnSpc>
                <a:spcPct val="100000"/>
              </a:lnSpc>
              <a:spcBef>
                <a:spcPts val="0"/>
              </a:spcBef>
              <a:spcAft>
                <a:spcPts val="0"/>
              </a:spcAft>
              <a:buSzPts val="12000"/>
              <a:buNone/>
              <a:defRPr sz="12000"/>
            </a:lvl8pPr>
            <a:lvl9pPr lvl="8" algn="r">
              <a:lnSpc>
                <a:spcPct val="100000"/>
              </a:lnSpc>
              <a:spcBef>
                <a:spcPts val="0"/>
              </a:spcBef>
              <a:spcAft>
                <a:spcPts val="0"/>
              </a:spcAft>
              <a:buSzPts val="12000"/>
              <a:buNone/>
              <a:defRPr sz="12000"/>
            </a:lvl9pPr>
          </a:lstStyle>
          <a:p>
            <a:endParaRPr/>
          </a:p>
        </p:txBody>
      </p:sp>
      <p:sp>
        <p:nvSpPr>
          <p:cNvPr id="121" name="Google Shape;121;p20"/>
          <p:cNvSpPr txBox="1">
            <a:spLocks noGrp="1"/>
          </p:cNvSpPr>
          <p:nvPr>
            <p:ph type="subTitle" idx="6"/>
          </p:nvPr>
        </p:nvSpPr>
        <p:spPr>
          <a:xfrm>
            <a:off x="6216100" y="3390050"/>
            <a:ext cx="2164200" cy="647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1800"/>
              <a:buNone/>
              <a:defRPr sz="1400">
                <a:solidFill>
                  <a:schemeClr val="dk1"/>
                </a:solidFill>
              </a:defRPr>
            </a:lvl1pPr>
            <a:lvl2pPr lvl="1" algn="r">
              <a:lnSpc>
                <a:spcPct val="100000"/>
              </a:lnSpc>
              <a:spcBef>
                <a:spcPts val="1600"/>
              </a:spcBef>
              <a:spcAft>
                <a:spcPts val="0"/>
              </a:spcAft>
              <a:buClr>
                <a:schemeClr val="dk1"/>
              </a:buClr>
              <a:buSzPts val="2000"/>
              <a:buNone/>
              <a:defRPr sz="2000">
                <a:solidFill>
                  <a:schemeClr val="dk1"/>
                </a:solidFill>
              </a:defRPr>
            </a:lvl2pPr>
            <a:lvl3pPr lvl="2" algn="r">
              <a:lnSpc>
                <a:spcPct val="100000"/>
              </a:lnSpc>
              <a:spcBef>
                <a:spcPts val="1600"/>
              </a:spcBef>
              <a:spcAft>
                <a:spcPts val="0"/>
              </a:spcAft>
              <a:buClr>
                <a:schemeClr val="dk1"/>
              </a:buClr>
              <a:buSzPts val="2000"/>
              <a:buNone/>
              <a:defRPr sz="2000">
                <a:solidFill>
                  <a:schemeClr val="dk1"/>
                </a:solidFill>
              </a:defRPr>
            </a:lvl3pPr>
            <a:lvl4pPr lvl="3" algn="r">
              <a:lnSpc>
                <a:spcPct val="100000"/>
              </a:lnSpc>
              <a:spcBef>
                <a:spcPts val="1600"/>
              </a:spcBef>
              <a:spcAft>
                <a:spcPts val="0"/>
              </a:spcAft>
              <a:buClr>
                <a:schemeClr val="dk1"/>
              </a:buClr>
              <a:buSzPts val="2000"/>
              <a:buNone/>
              <a:defRPr sz="2000">
                <a:solidFill>
                  <a:schemeClr val="dk1"/>
                </a:solidFill>
              </a:defRPr>
            </a:lvl4pPr>
            <a:lvl5pPr lvl="4" algn="r">
              <a:lnSpc>
                <a:spcPct val="100000"/>
              </a:lnSpc>
              <a:spcBef>
                <a:spcPts val="1600"/>
              </a:spcBef>
              <a:spcAft>
                <a:spcPts val="0"/>
              </a:spcAft>
              <a:buClr>
                <a:schemeClr val="dk1"/>
              </a:buClr>
              <a:buSzPts val="2000"/>
              <a:buNone/>
              <a:defRPr sz="2000">
                <a:solidFill>
                  <a:schemeClr val="dk1"/>
                </a:solidFill>
              </a:defRPr>
            </a:lvl5pPr>
            <a:lvl6pPr lvl="5" algn="r">
              <a:lnSpc>
                <a:spcPct val="100000"/>
              </a:lnSpc>
              <a:spcBef>
                <a:spcPts val="1600"/>
              </a:spcBef>
              <a:spcAft>
                <a:spcPts val="0"/>
              </a:spcAft>
              <a:buClr>
                <a:schemeClr val="dk1"/>
              </a:buClr>
              <a:buSzPts val="2000"/>
              <a:buNone/>
              <a:defRPr sz="2000">
                <a:solidFill>
                  <a:schemeClr val="dk1"/>
                </a:solidFill>
              </a:defRPr>
            </a:lvl6pPr>
            <a:lvl7pPr lvl="6" algn="r">
              <a:lnSpc>
                <a:spcPct val="100000"/>
              </a:lnSpc>
              <a:spcBef>
                <a:spcPts val="1600"/>
              </a:spcBef>
              <a:spcAft>
                <a:spcPts val="0"/>
              </a:spcAft>
              <a:buClr>
                <a:schemeClr val="dk1"/>
              </a:buClr>
              <a:buSzPts val="2000"/>
              <a:buNone/>
              <a:defRPr sz="2000">
                <a:solidFill>
                  <a:schemeClr val="dk1"/>
                </a:solidFill>
              </a:defRPr>
            </a:lvl7pPr>
            <a:lvl8pPr lvl="7" algn="r">
              <a:lnSpc>
                <a:spcPct val="100000"/>
              </a:lnSpc>
              <a:spcBef>
                <a:spcPts val="1600"/>
              </a:spcBef>
              <a:spcAft>
                <a:spcPts val="0"/>
              </a:spcAft>
              <a:buClr>
                <a:schemeClr val="dk1"/>
              </a:buClr>
              <a:buSzPts val="2000"/>
              <a:buNone/>
              <a:defRPr sz="2000">
                <a:solidFill>
                  <a:schemeClr val="dk1"/>
                </a:solidFill>
              </a:defRPr>
            </a:lvl8pPr>
            <a:lvl9pPr lvl="8" algn="r">
              <a:lnSpc>
                <a:spcPct val="100000"/>
              </a:lnSpc>
              <a:spcBef>
                <a:spcPts val="1600"/>
              </a:spcBef>
              <a:spcAft>
                <a:spcPts val="1600"/>
              </a:spcAft>
              <a:buClr>
                <a:schemeClr val="dk1"/>
              </a:buClr>
              <a:buSzPts val="2000"/>
              <a:buNone/>
              <a:defRPr sz="2000">
                <a:solidFill>
                  <a:schemeClr val="dk1"/>
                </a:solidFill>
              </a:defRPr>
            </a:lvl9pPr>
          </a:lstStyle>
          <a:p>
            <a:endParaRPr/>
          </a:p>
        </p:txBody>
      </p:sp>
      <p:sp>
        <p:nvSpPr>
          <p:cNvPr id="122" name="Google Shape;122;p20"/>
          <p:cNvSpPr/>
          <p:nvPr/>
        </p:nvSpPr>
        <p:spPr>
          <a:xfrm flipH="1">
            <a:off x="50" y="4834275"/>
            <a:ext cx="4572000" cy="3093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 name="Google Shape;123;p20"/>
          <p:cNvSpPr/>
          <p:nvPr/>
        </p:nvSpPr>
        <p:spPr>
          <a:xfrm flipH="1">
            <a:off x="4572000" y="4834275"/>
            <a:ext cx="4572000" cy="309300"/>
          </a:xfrm>
          <a:prstGeom prst="rect">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2"/>
        <p:cNvGrpSpPr/>
        <p:nvPr/>
      </p:nvGrpSpPr>
      <p:grpSpPr>
        <a:xfrm>
          <a:off x="0" y="0"/>
          <a:ext cx="0" cy="0"/>
          <a:chOff x="0" y="0"/>
          <a:chExt cx="0" cy="0"/>
        </a:xfrm>
      </p:grpSpPr>
      <p:sp>
        <p:nvSpPr>
          <p:cNvPr id="13" name="Google Shape;13;p3"/>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00000"/>
              </a:lnSpc>
              <a:spcBef>
                <a:spcPts val="0"/>
              </a:spcBef>
              <a:spcAft>
                <a:spcPts val="0"/>
              </a:spcAft>
              <a:buSzPts val="1400"/>
              <a:buFont typeface="Barlow"/>
              <a:buChar char="●"/>
              <a:defRPr sz="1200"/>
            </a:lvl1pPr>
            <a:lvl2pPr marL="914400" lvl="1" indent="-317500" algn="l">
              <a:lnSpc>
                <a:spcPct val="100000"/>
              </a:lnSpc>
              <a:spcBef>
                <a:spcPts val="1600"/>
              </a:spcBef>
              <a:spcAft>
                <a:spcPts val="0"/>
              </a:spcAft>
              <a:buSzPts val="1400"/>
              <a:buFont typeface="Barlow"/>
              <a:buChar char="○"/>
              <a:defRPr sz="1200"/>
            </a:lvl2pPr>
            <a:lvl3pPr marL="1371600" lvl="2" indent="-317500" algn="l">
              <a:lnSpc>
                <a:spcPct val="100000"/>
              </a:lnSpc>
              <a:spcBef>
                <a:spcPts val="1600"/>
              </a:spcBef>
              <a:spcAft>
                <a:spcPts val="0"/>
              </a:spcAft>
              <a:buClr>
                <a:schemeClr val="lt1"/>
              </a:buClr>
              <a:buSzPts val="1400"/>
              <a:buFont typeface="Barlow"/>
              <a:buChar char="■"/>
              <a:defRPr/>
            </a:lvl3pPr>
            <a:lvl4pPr marL="1828800" lvl="3" indent="-317500" algn="l">
              <a:lnSpc>
                <a:spcPct val="100000"/>
              </a:lnSpc>
              <a:spcBef>
                <a:spcPts val="1600"/>
              </a:spcBef>
              <a:spcAft>
                <a:spcPts val="0"/>
              </a:spcAft>
              <a:buClr>
                <a:schemeClr val="lt1"/>
              </a:buClr>
              <a:buSzPts val="1400"/>
              <a:buFont typeface="Barlow"/>
              <a:buChar char="●"/>
              <a:defRPr/>
            </a:lvl4pPr>
            <a:lvl5pPr marL="2286000" lvl="4" indent="-317500" algn="l">
              <a:lnSpc>
                <a:spcPct val="100000"/>
              </a:lnSpc>
              <a:spcBef>
                <a:spcPts val="1600"/>
              </a:spcBef>
              <a:spcAft>
                <a:spcPts val="0"/>
              </a:spcAft>
              <a:buClr>
                <a:schemeClr val="lt1"/>
              </a:buClr>
              <a:buSzPts val="1400"/>
              <a:buFont typeface="Barlow"/>
              <a:buChar char="○"/>
              <a:defRPr/>
            </a:lvl5pPr>
            <a:lvl6pPr marL="2743200" lvl="5" indent="-317500" algn="l">
              <a:lnSpc>
                <a:spcPct val="100000"/>
              </a:lnSpc>
              <a:spcBef>
                <a:spcPts val="1600"/>
              </a:spcBef>
              <a:spcAft>
                <a:spcPts val="0"/>
              </a:spcAft>
              <a:buClr>
                <a:schemeClr val="lt1"/>
              </a:buClr>
              <a:buSzPts val="1400"/>
              <a:buFont typeface="Barlow"/>
              <a:buChar char="■"/>
              <a:defRPr/>
            </a:lvl6pPr>
            <a:lvl7pPr marL="3200400" lvl="6" indent="-317500" algn="l">
              <a:lnSpc>
                <a:spcPct val="100000"/>
              </a:lnSpc>
              <a:spcBef>
                <a:spcPts val="1600"/>
              </a:spcBef>
              <a:spcAft>
                <a:spcPts val="0"/>
              </a:spcAft>
              <a:buClr>
                <a:schemeClr val="lt1"/>
              </a:buClr>
              <a:buSzPts val="1400"/>
              <a:buFont typeface="Barlow"/>
              <a:buChar char="●"/>
              <a:defRPr/>
            </a:lvl7pPr>
            <a:lvl8pPr marL="3657600" lvl="7" indent="-317500" algn="l">
              <a:lnSpc>
                <a:spcPct val="100000"/>
              </a:lnSpc>
              <a:spcBef>
                <a:spcPts val="1600"/>
              </a:spcBef>
              <a:spcAft>
                <a:spcPts val="0"/>
              </a:spcAft>
              <a:buClr>
                <a:schemeClr val="lt1"/>
              </a:buClr>
              <a:buSzPts val="1400"/>
              <a:buFont typeface="Barlow"/>
              <a:buChar char="○"/>
              <a:defRPr/>
            </a:lvl8pPr>
            <a:lvl9pPr marL="4114800" lvl="8" indent="-317500" algn="l">
              <a:lnSpc>
                <a:spcPct val="100000"/>
              </a:lnSpc>
              <a:spcBef>
                <a:spcPts val="1600"/>
              </a:spcBef>
              <a:spcAft>
                <a:spcPts val="1600"/>
              </a:spcAft>
              <a:buClr>
                <a:schemeClr val="lt1"/>
              </a:buClr>
              <a:buSzPts val="1400"/>
              <a:buFont typeface="Barlow"/>
              <a:buChar char="■"/>
              <a:defRPr/>
            </a:lvl9pPr>
          </a:lstStyle>
          <a:p>
            <a:endParaRPr/>
          </a:p>
        </p:txBody>
      </p:sp>
      <p:sp>
        <p:nvSpPr>
          <p:cNvPr id="14" name="Google Shape;14;p3"/>
          <p:cNvSpPr txBox="1">
            <a:spLocks noGrp="1"/>
          </p:cNvSpPr>
          <p:nvPr>
            <p:ph type="title"/>
          </p:nvPr>
        </p:nvSpPr>
        <p:spPr>
          <a:xfrm>
            <a:off x="713225" y="384048"/>
            <a:ext cx="77175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solidFill>
                  <a:schemeClr val="accent1"/>
                </a:solidFill>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wo columns 1">
  <p:cSld name="CUSTOM_13">
    <p:spTree>
      <p:nvGrpSpPr>
        <p:cNvPr id="1" name="Shape 124"/>
        <p:cNvGrpSpPr/>
        <p:nvPr/>
      </p:nvGrpSpPr>
      <p:grpSpPr>
        <a:xfrm>
          <a:off x="0" y="0"/>
          <a:ext cx="0" cy="0"/>
          <a:chOff x="0" y="0"/>
          <a:chExt cx="0" cy="0"/>
        </a:xfrm>
      </p:grpSpPr>
      <p:sp>
        <p:nvSpPr>
          <p:cNvPr id="125" name="Google Shape;125;p21"/>
          <p:cNvSpPr txBox="1">
            <a:spLocks noGrp="1"/>
          </p:cNvSpPr>
          <p:nvPr>
            <p:ph type="title"/>
          </p:nvPr>
        </p:nvSpPr>
        <p:spPr>
          <a:xfrm>
            <a:off x="717800" y="383175"/>
            <a:ext cx="77082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Font typeface="Montserrat"/>
              <a:buNone/>
              <a:defRPr>
                <a:solidFill>
                  <a:schemeClr val="accent1"/>
                </a:solidFill>
                <a:latin typeface="Montserrat"/>
                <a:ea typeface="Montserrat"/>
                <a:cs typeface="Montserrat"/>
                <a:sym typeface="Montserrat"/>
              </a:defRPr>
            </a:lvl1pPr>
            <a:lvl2pPr lvl="1" algn="l">
              <a:lnSpc>
                <a:spcPct val="100000"/>
              </a:lnSpc>
              <a:spcBef>
                <a:spcPts val="0"/>
              </a:spcBef>
              <a:spcAft>
                <a:spcPts val="0"/>
              </a:spcAft>
              <a:buSzPts val="2800"/>
              <a:buFont typeface="Montserrat"/>
              <a:buNone/>
              <a:defRPr>
                <a:latin typeface="Montserrat"/>
                <a:ea typeface="Montserrat"/>
                <a:cs typeface="Montserrat"/>
                <a:sym typeface="Montserrat"/>
              </a:defRPr>
            </a:lvl2pPr>
            <a:lvl3pPr lvl="2" algn="l">
              <a:lnSpc>
                <a:spcPct val="100000"/>
              </a:lnSpc>
              <a:spcBef>
                <a:spcPts val="0"/>
              </a:spcBef>
              <a:spcAft>
                <a:spcPts val="0"/>
              </a:spcAft>
              <a:buSzPts val="2800"/>
              <a:buFont typeface="Montserrat"/>
              <a:buNone/>
              <a:defRPr>
                <a:latin typeface="Montserrat"/>
                <a:ea typeface="Montserrat"/>
                <a:cs typeface="Montserrat"/>
                <a:sym typeface="Montserrat"/>
              </a:defRPr>
            </a:lvl3pPr>
            <a:lvl4pPr lvl="3" algn="l">
              <a:lnSpc>
                <a:spcPct val="100000"/>
              </a:lnSpc>
              <a:spcBef>
                <a:spcPts val="0"/>
              </a:spcBef>
              <a:spcAft>
                <a:spcPts val="0"/>
              </a:spcAft>
              <a:buSzPts val="2800"/>
              <a:buFont typeface="Montserrat"/>
              <a:buNone/>
              <a:defRPr>
                <a:latin typeface="Montserrat"/>
                <a:ea typeface="Montserrat"/>
                <a:cs typeface="Montserrat"/>
                <a:sym typeface="Montserrat"/>
              </a:defRPr>
            </a:lvl4pPr>
            <a:lvl5pPr lvl="4" algn="l">
              <a:lnSpc>
                <a:spcPct val="100000"/>
              </a:lnSpc>
              <a:spcBef>
                <a:spcPts val="0"/>
              </a:spcBef>
              <a:spcAft>
                <a:spcPts val="0"/>
              </a:spcAft>
              <a:buSzPts val="2800"/>
              <a:buFont typeface="Montserrat"/>
              <a:buNone/>
              <a:defRPr>
                <a:latin typeface="Montserrat"/>
                <a:ea typeface="Montserrat"/>
                <a:cs typeface="Montserrat"/>
                <a:sym typeface="Montserrat"/>
              </a:defRPr>
            </a:lvl5pPr>
            <a:lvl6pPr lvl="5" algn="l">
              <a:lnSpc>
                <a:spcPct val="100000"/>
              </a:lnSpc>
              <a:spcBef>
                <a:spcPts val="0"/>
              </a:spcBef>
              <a:spcAft>
                <a:spcPts val="0"/>
              </a:spcAft>
              <a:buSzPts val="2800"/>
              <a:buFont typeface="Montserrat"/>
              <a:buNone/>
              <a:defRPr>
                <a:latin typeface="Montserrat"/>
                <a:ea typeface="Montserrat"/>
                <a:cs typeface="Montserrat"/>
                <a:sym typeface="Montserrat"/>
              </a:defRPr>
            </a:lvl6pPr>
            <a:lvl7pPr lvl="6" algn="l">
              <a:lnSpc>
                <a:spcPct val="100000"/>
              </a:lnSpc>
              <a:spcBef>
                <a:spcPts val="0"/>
              </a:spcBef>
              <a:spcAft>
                <a:spcPts val="0"/>
              </a:spcAft>
              <a:buSzPts val="2800"/>
              <a:buFont typeface="Montserrat"/>
              <a:buNone/>
              <a:defRPr>
                <a:latin typeface="Montserrat"/>
                <a:ea typeface="Montserrat"/>
                <a:cs typeface="Montserrat"/>
                <a:sym typeface="Montserrat"/>
              </a:defRPr>
            </a:lvl7pPr>
            <a:lvl8pPr lvl="7" algn="l">
              <a:lnSpc>
                <a:spcPct val="100000"/>
              </a:lnSpc>
              <a:spcBef>
                <a:spcPts val="0"/>
              </a:spcBef>
              <a:spcAft>
                <a:spcPts val="0"/>
              </a:spcAft>
              <a:buSzPts val="2800"/>
              <a:buFont typeface="Montserrat"/>
              <a:buNone/>
              <a:defRPr>
                <a:latin typeface="Montserrat"/>
                <a:ea typeface="Montserrat"/>
                <a:cs typeface="Montserrat"/>
                <a:sym typeface="Montserrat"/>
              </a:defRPr>
            </a:lvl8pPr>
            <a:lvl9pPr lvl="8" algn="l">
              <a:lnSpc>
                <a:spcPct val="100000"/>
              </a:lnSpc>
              <a:spcBef>
                <a:spcPts val="0"/>
              </a:spcBef>
              <a:spcAft>
                <a:spcPts val="0"/>
              </a:spcAft>
              <a:buSzPts val="2800"/>
              <a:buFont typeface="Montserrat"/>
              <a:buNone/>
              <a:defRPr>
                <a:latin typeface="Montserrat"/>
                <a:ea typeface="Montserrat"/>
                <a:cs typeface="Montserrat"/>
                <a:sym typeface="Montserrat"/>
              </a:defRPr>
            </a:lvl9pPr>
          </a:lstStyle>
          <a:p>
            <a:endParaRPr/>
          </a:p>
        </p:txBody>
      </p:sp>
      <p:sp>
        <p:nvSpPr>
          <p:cNvPr id="126" name="Google Shape;126;p21"/>
          <p:cNvSpPr txBox="1">
            <a:spLocks noGrp="1"/>
          </p:cNvSpPr>
          <p:nvPr>
            <p:ph type="subTitle" idx="1"/>
          </p:nvPr>
        </p:nvSpPr>
        <p:spPr>
          <a:xfrm>
            <a:off x="1454225" y="3391300"/>
            <a:ext cx="2261700" cy="408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800"/>
              <a:buNone/>
              <a:defRPr b="1">
                <a:solidFill>
                  <a:schemeClr val="accent1"/>
                </a:solidFill>
              </a:defRPr>
            </a:lvl1pPr>
            <a:lvl2pPr lvl="1" algn="ctr">
              <a:lnSpc>
                <a:spcPct val="100000"/>
              </a:lnSpc>
              <a:spcBef>
                <a:spcPts val="1600"/>
              </a:spcBef>
              <a:spcAft>
                <a:spcPts val="0"/>
              </a:spcAft>
              <a:buSzPts val="1400"/>
              <a:buNone/>
              <a:defRPr b="1">
                <a:solidFill>
                  <a:schemeClr val="accent1"/>
                </a:solidFill>
              </a:defRPr>
            </a:lvl2pPr>
            <a:lvl3pPr lvl="2" algn="ctr">
              <a:lnSpc>
                <a:spcPct val="100000"/>
              </a:lnSpc>
              <a:spcBef>
                <a:spcPts val="1600"/>
              </a:spcBef>
              <a:spcAft>
                <a:spcPts val="0"/>
              </a:spcAft>
              <a:buSzPts val="1400"/>
              <a:buNone/>
              <a:defRPr b="1">
                <a:solidFill>
                  <a:schemeClr val="accent1"/>
                </a:solidFill>
              </a:defRPr>
            </a:lvl3pPr>
            <a:lvl4pPr lvl="3" algn="ctr">
              <a:lnSpc>
                <a:spcPct val="100000"/>
              </a:lnSpc>
              <a:spcBef>
                <a:spcPts val="1600"/>
              </a:spcBef>
              <a:spcAft>
                <a:spcPts val="0"/>
              </a:spcAft>
              <a:buSzPts val="1400"/>
              <a:buNone/>
              <a:defRPr b="1">
                <a:solidFill>
                  <a:schemeClr val="accent1"/>
                </a:solidFill>
              </a:defRPr>
            </a:lvl4pPr>
            <a:lvl5pPr lvl="4" algn="ctr">
              <a:lnSpc>
                <a:spcPct val="100000"/>
              </a:lnSpc>
              <a:spcBef>
                <a:spcPts val="1600"/>
              </a:spcBef>
              <a:spcAft>
                <a:spcPts val="0"/>
              </a:spcAft>
              <a:buSzPts val="1400"/>
              <a:buNone/>
              <a:defRPr b="1">
                <a:solidFill>
                  <a:schemeClr val="accent1"/>
                </a:solidFill>
              </a:defRPr>
            </a:lvl5pPr>
            <a:lvl6pPr lvl="5" algn="ctr">
              <a:lnSpc>
                <a:spcPct val="100000"/>
              </a:lnSpc>
              <a:spcBef>
                <a:spcPts val="1600"/>
              </a:spcBef>
              <a:spcAft>
                <a:spcPts val="0"/>
              </a:spcAft>
              <a:buSzPts val="1400"/>
              <a:buNone/>
              <a:defRPr b="1">
                <a:solidFill>
                  <a:schemeClr val="accent1"/>
                </a:solidFill>
              </a:defRPr>
            </a:lvl6pPr>
            <a:lvl7pPr lvl="6" algn="ctr">
              <a:lnSpc>
                <a:spcPct val="100000"/>
              </a:lnSpc>
              <a:spcBef>
                <a:spcPts val="1600"/>
              </a:spcBef>
              <a:spcAft>
                <a:spcPts val="0"/>
              </a:spcAft>
              <a:buSzPts val="1400"/>
              <a:buNone/>
              <a:defRPr b="1">
                <a:solidFill>
                  <a:schemeClr val="accent1"/>
                </a:solidFill>
              </a:defRPr>
            </a:lvl7pPr>
            <a:lvl8pPr lvl="7" algn="ctr">
              <a:lnSpc>
                <a:spcPct val="100000"/>
              </a:lnSpc>
              <a:spcBef>
                <a:spcPts val="1600"/>
              </a:spcBef>
              <a:spcAft>
                <a:spcPts val="0"/>
              </a:spcAft>
              <a:buSzPts val="1400"/>
              <a:buNone/>
              <a:defRPr b="1">
                <a:solidFill>
                  <a:schemeClr val="accent1"/>
                </a:solidFill>
              </a:defRPr>
            </a:lvl8pPr>
            <a:lvl9pPr lvl="8" algn="ctr">
              <a:lnSpc>
                <a:spcPct val="100000"/>
              </a:lnSpc>
              <a:spcBef>
                <a:spcPts val="1600"/>
              </a:spcBef>
              <a:spcAft>
                <a:spcPts val="1600"/>
              </a:spcAft>
              <a:buSzPts val="1400"/>
              <a:buNone/>
              <a:defRPr b="1">
                <a:solidFill>
                  <a:schemeClr val="accent1"/>
                </a:solidFill>
              </a:defRPr>
            </a:lvl9pPr>
          </a:lstStyle>
          <a:p>
            <a:endParaRPr/>
          </a:p>
        </p:txBody>
      </p:sp>
      <p:sp>
        <p:nvSpPr>
          <p:cNvPr id="127" name="Google Shape;127;p21"/>
          <p:cNvSpPr txBox="1">
            <a:spLocks noGrp="1"/>
          </p:cNvSpPr>
          <p:nvPr>
            <p:ph type="subTitle" idx="2"/>
          </p:nvPr>
        </p:nvSpPr>
        <p:spPr>
          <a:xfrm>
            <a:off x="1454225" y="3766750"/>
            <a:ext cx="2261700" cy="7239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800"/>
              <a:buNone/>
              <a:defRPr sz="1400">
                <a:solidFill>
                  <a:schemeClr val="dk1"/>
                </a:solidFill>
              </a:defRPr>
            </a:lvl1pPr>
            <a:lvl2pPr lvl="1" algn="ctr">
              <a:lnSpc>
                <a:spcPct val="100000"/>
              </a:lnSpc>
              <a:spcBef>
                <a:spcPts val="0"/>
              </a:spcBef>
              <a:spcAft>
                <a:spcPts val="0"/>
              </a:spcAft>
              <a:buSzPts val="1400"/>
              <a:buNone/>
              <a:defRPr sz="1400">
                <a:solidFill>
                  <a:schemeClr val="dk1"/>
                </a:solidFill>
              </a:defRPr>
            </a:lvl2pPr>
            <a:lvl3pPr lvl="2" algn="ctr">
              <a:lnSpc>
                <a:spcPct val="100000"/>
              </a:lnSpc>
              <a:spcBef>
                <a:spcPts val="0"/>
              </a:spcBef>
              <a:spcAft>
                <a:spcPts val="0"/>
              </a:spcAft>
              <a:buSzPts val="1400"/>
              <a:buNone/>
              <a:defRPr sz="1400">
                <a:solidFill>
                  <a:schemeClr val="dk1"/>
                </a:solidFill>
              </a:defRPr>
            </a:lvl3pPr>
            <a:lvl4pPr lvl="3" algn="ctr">
              <a:lnSpc>
                <a:spcPct val="100000"/>
              </a:lnSpc>
              <a:spcBef>
                <a:spcPts val="0"/>
              </a:spcBef>
              <a:spcAft>
                <a:spcPts val="0"/>
              </a:spcAft>
              <a:buSzPts val="1400"/>
              <a:buNone/>
              <a:defRPr sz="1400">
                <a:solidFill>
                  <a:schemeClr val="dk1"/>
                </a:solidFill>
              </a:defRPr>
            </a:lvl4pPr>
            <a:lvl5pPr lvl="4" algn="ctr">
              <a:lnSpc>
                <a:spcPct val="100000"/>
              </a:lnSpc>
              <a:spcBef>
                <a:spcPts val="0"/>
              </a:spcBef>
              <a:spcAft>
                <a:spcPts val="0"/>
              </a:spcAft>
              <a:buSzPts val="1400"/>
              <a:buNone/>
              <a:defRPr sz="1400">
                <a:solidFill>
                  <a:schemeClr val="dk1"/>
                </a:solidFill>
              </a:defRPr>
            </a:lvl5pPr>
            <a:lvl6pPr lvl="5" algn="ctr">
              <a:lnSpc>
                <a:spcPct val="100000"/>
              </a:lnSpc>
              <a:spcBef>
                <a:spcPts val="0"/>
              </a:spcBef>
              <a:spcAft>
                <a:spcPts val="0"/>
              </a:spcAft>
              <a:buSzPts val="1400"/>
              <a:buNone/>
              <a:defRPr sz="1400">
                <a:solidFill>
                  <a:schemeClr val="dk1"/>
                </a:solidFill>
              </a:defRPr>
            </a:lvl6pPr>
            <a:lvl7pPr lvl="6" algn="ctr">
              <a:lnSpc>
                <a:spcPct val="100000"/>
              </a:lnSpc>
              <a:spcBef>
                <a:spcPts val="0"/>
              </a:spcBef>
              <a:spcAft>
                <a:spcPts val="0"/>
              </a:spcAft>
              <a:buSzPts val="1400"/>
              <a:buNone/>
              <a:defRPr sz="1400">
                <a:solidFill>
                  <a:schemeClr val="dk1"/>
                </a:solidFill>
              </a:defRPr>
            </a:lvl7pPr>
            <a:lvl8pPr lvl="7" algn="ctr">
              <a:lnSpc>
                <a:spcPct val="100000"/>
              </a:lnSpc>
              <a:spcBef>
                <a:spcPts val="0"/>
              </a:spcBef>
              <a:spcAft>
                <a:spcPts val="0"/>
              </a:spcAft>
              <a:buSzPts val="1400"/>
              <a:buNone/>
              <a:defRPr sz="1400">
                <a:solidFill>
                  <a:schemeClr val="dk1"/>
                </a:solidFill>
              </a:defRPr>
            </a:lvl8pPr>
            <a:lvl9pPr lvl="8" algn="ctr">
              <a:lnSpc>
                <a:spcPct val="100000"/>
              </a:lnSpc>
              <a:spcBef>
                <a:spcPts val="0"/>
              </a:spcBef>
              <a:spcAft>
                <a:spcPts val="0"/>
              </a:spcAft>
              <a:buSzPts val="1400"/>
              <a:buNone/>
              <a:defRPr sz="1400">
                <a:solidFill>
                  <a:schemeClr val="dk1"/>
                </a:solidFill>
              </a:defRPr>
            </a:lvl9pPr>
          </a:lstStyle>
          <a:p>
            <a:endParaRPr/>
          </a:p>
        </p:txBody>
      </p:sp>
      <p:sp>
        <p:nvSpPr>
          <p:cNvPr id="128" name="Google Shape;128;p21"/>
          <p:cNvSpPr txBox="1">
            <a:spLocks noGrp="1"/>
          </p:cNvSpPr>
          <p:nvPr>
            <p:ph type="subTitle" idx="3"/>
          </p:nvPr>
        </p:nvSpPr>
        <p:spPr>
          <a:xfrm>
            <a:off x="5427875" y="3391300"/>
            <a:ext cx="2261700" cy="408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800"/>
              <a:buNone/>
              <a:defRPr b="1">
                <a:solidFill>
                  <a:schemeClr val="accent1"/>
                </a:solidFill>
              </a:defRPr>
            </a:lvl1pPr>
            <a:lvl2pPr lvl="1" algn="ctr">
              <a:lnSpc>
                <a:spcPct val="100000"/>
              </a:lnSpc>
              <a:spcBef>
                <a:spcPts val="1600"/>
              </a:spcBef>
              <a:spcAft>
                <a:spcPts val="0"/>
              </a:spcAft>
              <a:buSzPts val="1400"/>
              <a:buNone/>
              <a:defRPr b="1">
                <a:solidFill>
                  <a:schemeClr val="accent1"/>
                </a:solidFill>
              </a:defRPr>
            </a:lvl2pPr>
            <a:lvl3pPr lvl="2" algn="ctr">
              <a:lnSpc>
                <a:spcPct val="100000"/>
              </a:lnSpc>
              <a:spcBef>
                <a:spcPts val="1600"/>
              </a:spcBef>
              <a:spcAft>
                <a:spcPts val="0"/>
              </a:spcAft>
              <a:buSzPts val="1400"/>
              <a:buNone/>
              <a:defRPr b="1">
                <a:solidFill>
                  <a:schemeClr val="accent1"/>
                </a:solidFill>
              </a:defRPr>
            </a:lvl3pPr>
            <a:lvl4pPr lvl="3" algn="ctr">
              <a:lnSpc>
                <a:spcPct val="100000"/>
              </a:lnSpc>
              <a:spcBef>
                <a:spcPts val="1600"/>
              </a:spcBef>
              <a:spcAft>
                <a:spcPts val="0"/>
              </a:spcAft>
              <a:buSzPts val="1400"/>
              <a:buNone/>
              <a:defRPr b="1">
                <a:solidFill>
                  <a:schemeClr val="accent1"/>
                </a:solidFill>
              </a:defRPr>
            </a:lvl4pPr>
            <a:lvl5pPr lvl="4" algn="ctr">
              <a:lnSpc>
                <a:spcPct val="100000"/>
              </a:lnSpc>
              <a:spcBef>
                <a:spcPts val="1600"/>
              </a:spcBef>
              <a:spcAft>
                <a:spcPts val="0"/>
              </a:spcAft>
              <a:buSzPts val="1400"/>
              <a:buNone/>
              <a:defRPr b="1">
                <a:solidFill>
                  <a:schemeClr val="accent1"/>
                </a:solidFill>
              </a:defRPr>
            </a:lvl5pPr>
            <a:lvl6pPr lvl="5" algn="ctr">
              <a:lnSpc>
                <a:spcPct val="100000"/>
              </a:lnSpc>
              <a:spcBef>
                <a:spcPts val="1600"/>
              </a:spcBef>
              <a:spcAft>
                <a:spcPts val="0"/>
              </a:spcAft>
              <a:buSzPts val="1400"/>
              <a:buNone/>
              <a:defRPr b="1">
                <a:solidFill>
                  <a:schemeClr val="accent1"/>
                </a:solidFill>
              </a:defRPr>
            </a:lvl6pPr>
            <a:lvl7pPr lvl="6" algn="ctr">
              <a:lnSpc>
                <a:spcPct val="100000"/>
              </a:lnSpc>
              <a:spcBef>
                <a:spcPts val="1600"/>
              </a:spcBef>
              <a:spcAft>
                <a:spcPts val="0"/>
              </a:spcAft>
              <a:buSzPts val="1400"/>
              <a:buNone/>
              <a:defRPr b="1">
                <a:solidFill>
                  <a:schemeClr val="accent1"/>
                </a:solidFill>
              </a:defRPr>
            </a:lvl7pPr>
            <a:lvl8pPr lvl="7" algn="ctr">
              <a:lnSpc>
                <a:spcPct val="100000"/>
              </a:lnSpc>
              <a:spcBef>
                <a:spcPts val="1600"/>
              </a:spcBef>
              <a:spcAft>
                <a:spcPts val="0"/>
              </a:spcAft>
              <a:buSzPts val="1400"/>
              <a:buNone/>
              <a:defRPr b="1">
                <a:solidFill>
                  <a:schemeClr val="accent1"/>
                </a:solidFill>
              </a:defRPr>
            </a:lvl8pPr>
            <a:lvl9pPr lvl="8" algn="ctr">
              <a:lnSpc>
                <a:spcPct val="100000"/>
              </a:lnSpc>
              <a:spcBef>
                <a:spcPts val="1600"/>
              </a:spcBef>
              <a:spcAft>
                <a:spcPts val="1600"/>
              </a:spcAft>
              <a:buSzPts val="1400"/>
              <a:buNone/>
              <a:defRPr b="1">
                <a:solidFill>
                  <a:schemeClr val="accent1"/>
                </a:solidFill>
              </a:defRPr>
            </a:lvl9pPr>
          </a:lstStyle>
          <a:p>
            <a:endParaRPr/>
          </a:p>
        </p:txBody>
      </p:sp>
      <p:sp>
        <p:nvSpPr>
          <p:cNvPr id="129" name="Google Shape;129;p21"/>
          <p:cNvSpPr txBox="1">
            <a:spLocks noGrp="1"/>
          </p:cNvSpPr>
          <p:nvPr>
            <p:ph type="subTitle" idx="4"/>
          </p:nvPr>
        </p:nvSpPr>
        <p:spPr>
          <a:xfrm>
            <a:off x="5427875" y="3766750"/>
            <a:ext cx="2261700" cy="7239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800"/>
              <a:buNone/>
              <a:defRPr sz="1400">
                <a:solidFill>
                  <a:schemeClr val="dk1"/>
                </a:solidFill>
              </a:defRPr>
            </a:lvl1pPr>
            <a:lvl2pPr lvl="1" algn="ctr">
              <a:lnSpc>
                <a:spcPct val="100000"/>
              </a:lnSpc>
              <a:spcBef>
                <a:spcPts val="0"/>
              </a:spcBef>
              <a:spcAft>
                <a:spcPts val="0"/>
              </a:spcAft>
              <a:buSzPts val="1400"/>
              <a:buNone/>
              <a:defRPr sz="1400">
                <a:solidFill>
                  <a:schemeClr val="dk1"/>
                </a:solidFill>
              </a:defRPr>
            </a:lvl2pPr>
            <a:lvl3pPr lvl="2" algn="ctr">
              <a:lnSpc>
                <a:spcPct val="100000"/>
              </a:lnSpc>
              <a:spcBef>
                <a:spcPts val="0"/>
              </a:spcBef>
              <a:spcAft>
                <a:spcPts val="0"/>
              </a:spcAft>
              <a:buSzPts val="1400"/>
              <a:buNone/>
              <a:defRPr sz="1400">
                <a:solidFill>
                  <a:schemeClr val="dk1"/>
                </a:solidFill>
              </a:defRPr>
            </a:lvl3pPr>
            <a:lvl4pPr lvl="3" algn="ctr">
              <a:lnSpc>
                <a:spcPct val="100000"/>
              </a:lnSpc>
              <a:spcBef>
                <a:spcPts val="0"/>
              </a:spcBef>
              <a:spcAft>
                <a:spcPts val="0"/>
              </a:spcAft>
              <a:buSzPts val="1400"/>
              <a:buNone/>
              <a:defRPr sz="1400">
                <a:solidFill>
                  <a:schemeClr val="dk1"/>
                </a:solidFill>
              </a:defRPr>
            </a:lvl4pPr>
            <a:lvl5pPr lvl="4" algn="ctr">
              <a:lnSpc>
                <a:spcPct val="100000"/>
              </a:lnSpc>
              <a:spcBef>
                <a:spcPts val="0"/>
              </a:spcBef>
              <a:spcAft>
                <a:spcPts val="0"/>
              </a:spcAft>
              <a:buSzPts val="1400"/>
              <a:buNone/>
              <a:defRPr sz="1400">
                <a:solidFill>
                  <a:schemeClr val="dk1"/>
                </a:solidFill>
              </a:defRPr>
            </a:lvl5pPr>
            <a:lvl6pPr lvl="5" algn="ctr">
              <a:lnSpc>
                <a:spcPct val="100000"/>
              </a:lnSpc>
              <a:spcBef>
                <a:spcPts val="0"/>
              </a:spcBef>
              <a:spcAft>
                <a:spcPts val="0"/>
              </a:spcAft>
              <a:buSzPts val="1400"/>
              <a:buNone/>
              <a:defRPr sz="1400">
                <a:solidFill>
                  <a:schemeClr val="dk1"/>
                </a:solidFill>
              </a:defRPr>
            </a:lvl6pPr>
            <a:lvl7pPr lvl="6" algn="ctr">
              <a:lnSpc>
                <a:spcPct val="100000"/>
              </a:lnSpc>
              <a:spcBef>
                <a:spcPts val="0"/>
              </a:spcBef>
              <a:spcAft>
                <a:spcPts val="0"/>
              </a:spcAft>
              <a:buSzPts val="1400"/>
              <a:buNone/>
              <a:defRPr sz="1400">
                <a:solidFill>
                  <a:schemeClr val="dk1"/>
                </a:solidFill>
              </a:defRPr>
            </a:lvl7pPr>
            <a:lvl8pPr lvl="7" algn="ctr">
              <a:lnSpc>
                <a:spcPct val="100000"/>
              </a:lnSpc>
              <a:spcBef>
                <a:spcPts val="0"/>
              </a:spcBef>
              <a:spcAft>
                <a:spcPts val="0"/>
              </a:spcAft>
              <a:buSzPts val="1400"/>
              <a:buNone/>
              <a:defRPr sz="1400">
                <a:solidFill>
                  <a:schemeClr val="dk1"/>
                </a:solidFill>
              </a:defRPr>
            </a:lvl8pPr>
            <a:lvl9pPr lvl="8" algn="ctr">
              <a:lnSpc>
                <a:spcPct val="100000"/>
              </a:lnSpc>
              <a:spcBef>
                <a:spcPts val="0"/>
              </a:spcBef>
              <a:spcAft>
                <a:spcPts val="0"/>
              </a:spcAft>
              <a:buSzPts val="1400"/>
              <a:buNone/>
              <a:defRPr sz="1400">
                <a:solidFill>
                  <a:schemeClr val="dk1"/>
                </a:solidFill>
              </a:defRPr>
            </a:lvl9pPr>
          </a:lstStyle>
          <a:p>
            <a:endParaRPr/>
          </a:p>
        </p:txBody>
      </p:sp>
      <p:sp>
        <p:nvSpPr>
          <p:cNvPr id="130" name="Google Shape;130;p21"/>
          <p:cNvSpPr/>
          <p:nvPr/>
        </p:nvSpPr>
        <p:spPr>
          <a:xfrm rot="5400000">
            <a:off x="-2131350" y="2050000"/>
            <a:ext cx="4572000" cy="309300"/>
          </a:xfrm>
          <a:prstGeom prst="rect">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four columns 1">
  <p:cSld name="CUSTOM_14">
    <p:spTree>
      <p:nvGrpSpPr>
        <p:cNvPr id="1" name="Shape 131"/>
        <p:cNvGrpSpPr/>
        <p:nvPr/>
      </p:nvGrpSpPr>
      <p:grpSpPr>
        <a:xfrm>
          <a:off x="0" y="0"/>
          <a:ext cx="0" cy="0"/>
          <a:chOff x="0" y="0"/>
          <a:chExt cx="0" cy="0"/>
        </a:xfrm>
      </p:grpSpPr>
      <p:sp>
        <p:nvSpPr>
          <p:cNvPr id="132" name="Google Shape;132;p22"/>
          <p:cNvSpPr txBox="1">
            <a:spLocks noGrp="1"/>
          </p:cNvSpPr>
          <p:nvPr>
            <p:ph type="subTitle" idx="1"/>
          </p:nvPr>
        </p:nvSpPr>
        <p:spPr>
          <a:xfrm>
            <a:off x="5951340" y="1570850"/>
            <a:ext cx="2479500" cy="4239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1800"/>
              <a:buNone/>
              <a:defRPr b="1">
                <a:solidFill>
                  <a:schemeClr val="accent1"/>
                </a:solidFill>
              </a:defRPr>
            </a:lvl1pPr>
            <a:lvl2pPr lvl="1" algn="r">
              <a:lnSpc>
                <a:spcPct val="100000"/>
              </a:lnSpc>
              <a:spcBef>
                <a:spcPts val="1600"/>
              </a:spcBef>
              <a:spcAft>
                <a:spcPts val="0"/>
              </a:spcAft>
              <a:buSzPts val="1400"/>
              <a:buNone/>
              <a:defRPr b="1">
                <a:solidFill>
                  <a:schemeClr val="accent1"/>
                </a:solidFill>
              </a:defRPr>
            </a:lvl2pPr>
            <a:lvl3pPr lvl="2" algn="r">
              <a:lnSpc>
                <a:spcPct val="100000"/>
              </a:lnSpc>
              <a:spcBef>
                <a:spcPts val="1600"/>
              </a:spcBef>
              <a:spcAft>
                <a:spcPts val="0"/>
              </a:spcAft>
              <a:buSzPts val="1400"/>
              <a:buNone/>
              <a:defRPr b="1">
                <a:solidFill>
                  <a:schemeClr val="accent1"/>
                </a:solidFill>
              </a:defRPr>
            </a:lvl3pPr>
            <a:lvl4pPr lvl="3" algn="r">
              <a:lnSpc>
                <a:spcPct val="100000"/>
              </a:lnSpc>
              <a:spcBef>
                <a:spcPts val="1600"/>
              </a:spcBef>
              <a:spcAft>
                <a:spcPts val="0"/>
              </a:spcAft>
              <a:buSzPts val="1400"/>
              <a:buNone/>
              <a:defRPr b="1">
                <a:solidFill>
                  <a:schemeClr val="accent1"/>
                </a:solidFill>
              </a:defRPr>
            </a:lvl4pPr>
            <a:lvl5pPr lvl="4" algn="r">
              <a:lnSpc>
                <a:spcPct val="100000"/>
              </a:lnSpc>
              <a:spcBef>
                <a:spcPts val="1600"/>
              </a:spcBef>
              <a:spcAft>
                <a:spcPts val="0"/>
              </a:spcAft>
              <a:buSzPts val="1400"/>
              <a:buNone/>
              <a:defRPr b="1">
                <a:solidFill>
                  <a:schemeClr val="accent1"/>
                </a:solidFill>
              </a:defRPr>
            </a:lvl5pPr>
            <a:lvl6pPr lvl="5" algn="r">
              <a:lnSpc>
                <a:spcPct val="100000"/>
              </a:lnSpc>
              <a:spcBef>
                <a:spcPts val="1600"/>
              </a:spcBef>
              <a:spcAft>
                <a:spcPts val="0"/>
              </a:spcAft>
              <a:buSzPts val="1400"/>
              <a:buNone/>
              <a:defRPr b="1">
                <a:solidFill>
                  <a:schemeClr val="accent1"/>
                </a:solidFill>
              </a:defRPr>
            </a:lvl6pPr>
            <a:lvl7pPr lvl="6" algn="r">
              <a:lnSpc>
                <a:spcPct val="100000"/>
              </a:lnSpc>
              <a:spcBef>
                <a:spcPts val="1600"/>
              </a:spcBef>
              <a:spcAft>
                <a:spcPts val="0"/>
              </a:spcAft>
              <a:buSzPts val="1400"/>
              <a:buNone/>
              <a:defRPr b="1">
                <a:solidFill>
                  <a:schemeClr val="accent1"/>
                </a:solidFill>
              </a:defRPr>
            </a:lvl7pPr>
            <a:lvl8pPr lvl="7" algn="r">
              <a:lnSpc>
                <a:spcPct val="100000"/>
              </a:lnSpc>
              <a:spcBef>
                <a:spcPts val="1600"/>
              </a:spcBef>
              <a:spcAft>
                <a:spcPts val="0"/>
              </a:spcAft>
              <a:buSzPts val="1400"/>
              <a:buNone/>
              <a:defRPr b="1">
                <a:solidFill>
                  <a:schemeClr val="accent1"/>
                </a:solidFill>
              </a:defRPr>
            </a:lvl8pPr>
            <a:lvl9pPr lvl="8" algn="r">
              <a:lnSpc>
                <a:spcPct val="100000"/>
              </a:lnSpc>
              <a:spcBef>
                <a:spcPts val="1600"/>
              </a:spcBef>
              <a:spcAft>
                <a:spcPts val="1600"/>
              </a:spcAft>
              <a:buSzPts val="1400"/>
              <a:buNone/>
              <a:defRPr b="1">
                <a:solidFill>
                  <a:schemeClr val="accent1"/>
                </a:solidFill>
              </a:defRPr>
            </a:lvl9pPr>
          </a:lstStyle>
          <a:p>
            <a:endParaRPr/>
          </a:p>
        </p:txBody>
      </p:sp>
      <p:sp>
        <p:nvSpPr>
          <p:cNvPr id="133" name="Google Shape;133;p22"/>
          <p:cNvSpPr txBox="1">
            <a:spLocks noGrp="1"/>
          </p:cNvSpPr>
          <p:nvPr>
            <p:ph type="subTitle" idx="2"/>
          </p:nvPr>
        </p:nvSpPr>
        <p:spPr>
          <a:xfrm>
            <a:off x="5951336" y="1941975"/>
            <a:ext cx="2479500" cy="8727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1800"/>
              <a:buNone/>
              <a:defRPr sz="1400">
                <a:solidFill>
                  <a:schemeClr val="dk1"/>
                </a:solidFill>
              </a:defRPr>
            </a:lvl1pPr>
            <a:lvl2pPr lvl="1" algn="r">
              <a:lnSpc>
                <a:spcPct val="100000"/>
              </a:lnSpc>
              <a:spcBef>
                <a:spcPts val="1600"/>
              </a:spcBef>
              <a:spcAft>
                <a:spcPts val="0"/>
              </a:spcAft>
              <a:buSzPts val="1400"/>
              <a:buNone/>
              <a:defRPr sz="1400">
                <a:solidFill>
                  <a:schemeClr val="dk1"/>
                </a:solidFill>
              </a:defRPr>
            </a:lvl2pPr>
            <a:lvl3pPr lvl="2" algn="r">
              <a:lnSpc>
                <a:spcPct val="100000"/>
              </a:lnSpc>
              <a:spcBef>
                <a:spcPts val="1600"/>
              </a:spcBef>
              <a:spcAft>
                <a:spcPts val="0"/>
              </a:spcAft>
              <a:buSzPts val="1400"/>
              <a:buNone/>
              <a:defRPr sz="1400">
                <a:solidFill>
                  <a:schemeClr val="dk1"/>
                </a:solidFill>
              </a:defRPr>
            </a:lvl3pPr>
            <a:lvl4pPr lvl="3" algn="r">
              <a:lnSpc>
                <a:spcPct val="100000"/>
              </a:lnSpc>
              <a:spcBef>
                <a:spcPts val="1600"/>
              </a:spcBef>
              <a:spcAft>
                <a:spcPts val="0"/>
              </a:spcAft>
              <a:buSzPts val="1400"/>
              <a:buNone/>
              <a:defRPr sz="1400">
                <a:solidFill>
                  <a:schemeClr val="dk1"/>
                </a:solidFill>
              </a:defRPr>
            </a:lvl4pPr>
            <a:lvl5pPr lvl="4" algn="r">
              <a:lnSpc>
                <a:spcPct val="100000"/>
              </a:lnSpc>
              <a:spcBef>
                <a:spcPts val="1600"/>
              </a:spcBef>
              <a:spcAft>
                <a:spcPts val="0"/>
              </a:spcAft>
              <a:buSzPts val="1400"/>
              <a:buNone/>
              <a:defRPr sz="1400">
                <a:solidFill>
                  <a:schemeClr val="dk1"/>
                </a:solidFill>
              </a:defRPr>
            </a:lvl5pPr>
            <a:lvl6pPr lvl="5" algn="r">
              <a:lnSpc>
                <a:spcPct val="100000"/>
              </a:lnSpc>
              <a:spcBef>
                <a:spcPts val="1600"/>
              </a:spcBef>
              <a:spcAft>
                <a:spcPts val="0"/>
              </a:spcAft>
              <a:buSzPts val="1400"/>
              <a:buNone/>
              <a:defRPr sz="1400">
                <a:solidFill>
                  <a:schemeClr val="dk1"/>
                </a:solidFill>
              </a:defRPr>
            </a:lvl6pPr>
            <a:lvl7pPr lvl="6" algn="r">
              <a:lnSpc>
                <a:spcPct val="100000"/>
              </a:lnSpc>
              <a:spcBef>
                <a:spcPts val="1600"/>
              </a:spcBef>
              <a:spcAft>
                <a:spcPts val="0"/>
              </a:spcAft>
              <a:buSzPts val="1400"/>
              <a:buNone/>
              <a:defRPr sz="1400">
                <a:solidFill>
                  <a:schemeClr val="dk1"/>
                </a:solidFill>
              </a:defRPr>
            </a:lvl7pPr>
            <a:lvl8pPr lvl="7" algn="r">
              <a:lnSpc>
                <a:spcPct val="100000"/>
              </a:lnSpc>
              <a:spcBef>
                <a:spcPts val="1600"/>
              </a:spcBef>
              <a:spcAft>
                <a:spcPts val="0"/>
              </a:spcAft>
              <a:buSzPts val="1400"/>
              <a:buNone/>
              <a:defRPr sz="1400">
                <a:solidFill>
                  <a:schemeClr val="dk1"/>
                </a:solidFill>
              </a:defRPr>
            </a:lvl8pPr>
            <a:lvl9pPr lvl="8" algn="r">
              <a:lnSpc>
                <a:spcPct val="100000"/>
              </a:lnSpc>
              <a:spcBef>
                <a:spcPts val="1600"/>
              </a:spcBef>
              <a:spcAft>
                <a:spcPts val="1600"/>
              </a:spcAft>
              <a:buSzPts val="1400"/>
              <a:buNone/>
              <a:defRPr sz="1400">
                <a:solidFill>
                  <a:schemeClr val="dk1"/>
                </a:solidFill>
              </a:defRPr>
            </a:lvl9pPr>
          </a:lstStyle>
          <a:p>
            <a:endParaRPr/>
          </a:p>
        </p:txBody>
      </p:sp>
      <p:sp>
        <p:nvSpPr>
          <p:cNvPr id="134" name="Google Shape;134;p22"/>
          <p:cNvSpPr txBox="1">
            <a:spLocks noGrp="1"/>
          </p:cNvSpPr>
          <p:nvPr>
            <p:ph type="subTitle" idx="3"/>
          </p:nvPr>
        </p:nvSpPr>
        <p:spPr>
          <a:xfrm>
            <a:off x="5951276" y="3064926"/>
            <a:ext cx="2479500" cy="3402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1800"/>
              <a:buNone/>
              <a:defRPr b="1">
                <a:solidFill>
                  <a:schemeClr val="accent1"/>
                </a:solidFill>
              </a:defRPr>
            </a:lvl1pPr>
            <a:lvl2pPr lvl="1" algn="r">
              <a:lnSpc>
                <a:spcPct val="100000"/>
              </a:lnSpc>
              <a:spcBef>
                <a:spcPts val="1600"/>
              </a:spcBef>
              <a:spcAft>
                <a:spcPts val="0"/>
              </a:spcAft>
              <a:buSzPts val="1400"/>
              <a:buNone/>
              <a:defRPr b="1">
                <a:solidFill>
                  <a:schemeClr val="accent1"/>
                </a:solidFill>
              </a:defRPr>
            </a:lvl2pPr>
            <a:lvl3pPr lvl="2" algn="r">
              <a:lnSpc>
                <a:spcPct val="100000"/>
              </a:lnSpc>
              <a:spcBef>
                <a:spcPts val="1600"/>
              </a:spcBef>
              <a:spcAft>
                <a:spcPts val="0"/>
              </a:spcAft>
              <a:buSzPts val="1400"/>
              <a:buNone/>
              <a:defRPr b="1">
                <a:solidFill>
                  <a:schemeClr val="accent1"/>
                </a:solidFill>
              </a:defRPr>
            </a:lvl3pPr>
            <a:lvl4pPr lvl="3" algn="r">
              <a:lnSpc>
                <a:spcPct val="100000"/>
              </a:lnSpc>
              <a:spcBef>
                <a:spcPts val="1600"/>
              </a:spcBef>
              <a:spcAft>
                <a:spcPts val="0"/>
              </a:spcAft>
              <a:buSzPts val="1400"/>
              <a:buNone/>
              <a:defRPr b="1">
                <a:solidFill>
                  <a:schemeClr val="accent1"/>
                </a:solidFill>
              </a:defRPr>
            </a:lvl4pPr>
            <a:lvl5pPr lvl="4" algn="r">
              <a:lnSpc>
                <a:spcPct val="100000"/>
              </a:lnSpc>
              <a:spcBef>
                <a:spcPts val="1600"/>
              </a:spcBef>
              <a:spcAft>
                <a:spcPts val="0"/>
              </a:spcAft>
              <a:buSzPts val="1400"/>
              <a:buNone/>
              <a:defRPr b="1">
                <a:solidFill>
                  <a:schemeClr val="accent1"/>
                </a:solidFill>
              </a:defRPr>
            </a:lvl5pPr>
            <a:lvl6pPr lvl="5" algn="r">
              <a:lnSpc>
                <a:spcPct val="100000"/>
              </a:lnSpc>
              <a:spcBef>
                <a:spcPts val="1600"/>
              </a:spcBef>
              <a:spcAft>
                <a:spcPts val="0"/>
              </a:spcAft>
              <a:buSzPts val="1400"/>
              <a:buNone/>
              <a:defRPr b="1">
                <a:solidFill>
                  <a:schemeClr val="accent1"/>
                </a:solidFill>
              </a:defRPr>
            </a:lvl6pPr>
            <a:lvl7pPr lvl="6" algn="r">
              <a:lnSpc>
                <a:spcPct val="100000"/>
              </a:lnSpc>
              <a:spcBef>
                <a:spcPts val="1600"/>
              </a:spcBef>
              <a:spcAft>
                <a:spcPts val="0"/>
              </a:spcAft>
              <a:buSzPts val="1400"/>
              <a:buNone/>
              <a:defRPr b="1">
                <a:solidFill>
                  <a:schemeClr val="accent1"/>
                </a:solidFill>
              </a:defRPr>
            </a:lvl7pPr>
            <a:lvl8pPr lvl="7" algn="r">
              <a:lnSpc>
                <a:spcPct val="100000"/>
              </a:lnSpc>
              <a:spcBef>
                <a:spcPts val="1600"/>
              </a:spcBef>
              <a:spcAft>
                <a:spcPts val="0"/>
              </a:spcAft>
              <a:buSzPts val="1400"/>
              <a:buNone/>
              <a:defRPr b="1">
                <a:solidFill>
                  <a:schemeClr val="accent1"/>
                </a:solidFill>
              </a:defRPr>
            </a:lvl8pPr>
            <a:lvl9pPr lvl="8" algn="r">
              <a:lnSpc>
                <a:spcPct val="100000"/>
              </a:lnSpc>
              <a:spcBef>
                <a:spcPts val="1600"/>
              </a:spcBef>
              <a:spcAft>
                <a:spcPts val="1600"/>
              </a:spcAft>
              <a:buSzPts val="1400"/>
              <a:buNone/>
              <a:defRPr b="1">
                <a:solidFill>
                  <a:schemeClr val="accent1"/>
                </a:solidFill>
              </a:defRPr>
            </a:lvl9pPr>
          </a:lstStyle>
          <a:p>
            <a:endParaRPr/>
          </a:p>
        </p:txBody>
      </p:sp>
      <p:sp>
        <p:nvSpPr>
          <p:cNvPr id="135" name="Google Shape;135;p22"/>
          <p:cNvSpPr txBox="1">
            <a:spLocks noGrp="1"/>
          </p:cNvSpPr>
          <p:nvPr>
            <p:ph type="subTitle" idx="4"/>
          </p:nvPr>
        </p:nvSpPr>
        <p:spPr>
          <a:xfrm>
            <a:off x="5951276" y="3436049"/>
            <a:ext cx="2479500" cy="8727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1800"/>
              <a:buNone/>
              <a:defRPr sz="1400">
                <a:solidFill>
                  <a:schemeClr val="dk1"/>
                </a:solidFill>
              </a:defRPr>
            </a:lvl1pPr>
            <a:lvl2pPr lvl="1" algn="r">
              <a:lnSpc>
                <a:spcPct val="100000"/>
              </a:lnSpc>
              <a:spcBef>
                <a:spcPts val="0"/>
              </a:spcBef>
              <a:spcAft>
                <a:spcPts val="0"/>
              </a:spcAft>
              <a:buSzPts val="1400"/>
              <a:buNone/>
              <a:defRPr sz="1400">
                <a:solidFill>
                  <a:schemeClr val="dk1"/>
                </a:solidFill>
              </a:defRPr>
            </a:lvl2pPr>
            <a:lvl3pPr lvl="2" algn="r">
              <a:lnSpc>
                <a:spcPct val="100000"/>
              </a:lnSpc>
              <a:spcBef>
                <a:spcPts val="0"/>
              </a:spcBef>
              <a:spcAft>
                <a:spcPts val="0"/>
              </a:spcAft>
              <a:buSzPts val="1400"/>
              <a:buNone/>
              <a:defRPr sz="1400">
                <a:solidFill>
                  <a:schemeClr val="dk1"/>
                </a:solidFill>
              </a:defRPr>
            </a:lvl3pPr>
            <a:lvl4pPr lvl="3" algn="r">
              <a:lnSpc>
                <a:spcPct val="100000"/>
              </a:lnSpc>
              <a:spcBef>
                <a:spcPts val="0"/>
              </a:spcBef>
              <a:spcAft>
                <a:spcPts val="0"/>
              </a:spcAft>
              <a:buSzPts val="1400"/>
              <a:buNone/>
              <a:defRPr sz="1400">
                <a:solidFill>
                  <a:schemeClr val="dk1"/>
                </a:solidFill>
              </a:defRPr>
            </a:lvl4pPr>
            <a:lvl5pPr lvl="4" algn="r">
              <a:lnSpc>
                <a:spcPct val="100000"/>
              </a:lnSpc>
              <a:spcBef>
                <a:spcPts val="0"/>
              </a:spcBef>
              <a:spcAft>
                <a:spcPts val="0"/>
              </a:spcAft>
              <a:buSzPts val="1400"/>
              <a:buNone/>
              <a:defRPr sz="1400">
                <a:solidFill>
                  <a:schemeClr val="dk1"/>
                </a:solidFill>
              </a:defRPr>
            </a:lvl5pPr>
            <a:lvl6pPr lvl="5" algn="r">
              <a:lnSpc>
                <a:spcPct val="100000"/>
              </a:lnSpc>
              <a:spcBef>
                <a:spcPts val="0"/>
              </a:spcBef>
              <a:spcAft>
                <a:spcPts val="0"/>
              </a:spcAft>
              <a:buSzPts val="1400"/>
              <a:buNone/>
              <a:defRPr sz="1400">
                <a:solidFill>
                  <a:schemeClr val="dk1"/>
                </a:solidFill>
              </a:defRPr>
            </a:lvl6pPr>
            <a:lvl7pPr lvl="6" algn="r">
              <a:lnSpc>
                <a:spcPct val="100000"/>
              </a:lnSpc>
              <a:spcBef>
                <a:spcPts val="0"/>
              </a:spcBef>
              <a:spcAft>
                <a:spcPts val="0"/>
              </a:spcAft>
              <a:buSzPts val="1400"/>
              <a:buNone/>
              <a:defRPr sz="1400">
                <a:solidFill>
                  <a:schemeClr val="dk1"/>
                </a:solidFill>
              </a:defRPr>
            </a:lvl7pPr>
            <a:lvl8pPr lvl="7" algn="r">
              <a:lnSpc>
                <a:spcPct val="100000"/>
              </a:lnSpc>
              <a:spcBef>
                <a:spcPts val="0"/>
              </a:spcBef>
              <a:spcAft>
                <a:spcPts val="0"/>
              </a:spcAft>
              <a:buSzPts val="1400"/>
              <a:buNone/>
              <a:defRPr sz="1400">
                <a:solidFill>
                  <a:schemeClr val="dk1"/>
                </a:solidFill>
              </a:defRPr>
            </a:lvl8pPr>
            <a:lvl9pPr lvl="8" algn="r">
              <a:lnSpc>
                <a:spcPct val="100000"/>
              </a:lnSpc>
              <a:spcBef>
                <a:spcPts val="0"/>
              </a:spcBef>
              <a:spcAft>
                <a:spcPts val="0"/>
              </a:spcAft>
              <a:buSzPts val="1400"/>
              <a:buNone/>
              <a:defRPr sz="1400">
                <a:solidFill>
                  <a:schemeClr val="dk1"/>
                </a:solidFill>
              </a:defRPr>
            </a:lvl9pPr>
          </a:lstStyle>
          <a:p>
            <a:endParaRPr/>
          </a:p>
        </p:txBody>
      </p:sp>
      <p:sp>
        <p:nvSpPr>
          <p:cNvPr id="136" name="Google Shape;136;p22"/>
          <p:cNvSpPr txBox="1">
            <a:spLocks noGrp="1"/>
          </p:cNvSpPr>
          <p:nvPr>
            <p:ph type="subTitle" idx="5"/>
          </p:nvPr>
        </p:nvSpPr>
        <p:spPr>
          <a:xfrm>
            <a:off x="3156090" y="1570850"/>
            <a:ext cx="2479500" cy="4239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1800"/>
              <a:buNone/>
              <a:defRPr b="1">
                <a:solidFill>
                  <a:schemeClr val="accent1"/>
                </a:solidFill>
              </a:defRPr>
            </a:lvl1pPr>
            <a:lvl2pPr lvl="1" algn="r">
              <a:lnSpc>
                <a:spcPct val="100000"/>
              </a:lnSpc>
              <a:spcBef>
                <a:spcPts val="1600"/>
              </a:spcBef>
              <a:spcAft>
                <a:spcPts val="0"/>
              </a:spcAft>
              <a:buSzPts val="1400"/>
              <a:buNone/>
              <a:defRPr b="1">
                <a:solidFill>
                  <a:schemeClr val="accent1"/>
                </a:solidFill>
              </a:defRPr>
            </a:lvl2pPr>
            <a:lvl3pPr lvl="2" algn="r">
              <a:lnSpc>
                <a:spcPct val="100000"/>
              </a:lnSpc>
              <a:spcBef>
                <a:spcPts val="1600"/>
              </a:spcBef>
              <a:spcAft>
                <a:spcPts val="0"/>
              </a:spcAft>
              <a:buSzPts val="1400"/>
              <a:buNone/>
              <a:defRPr b="1">
                <a:solidFill>
                  <a:schemeClr val="accent1"/>
                </a:solidFill>
              </a:defRPr>
            </a:lvl3pPr>
            <a:lvl4pPr lvl="3" algn="r">
              <a:lnSpc>
                <a:spcPct val="100000"/>
              </a:lnSpc>
              <a:spcBef>
                <a:spcPts val="1600"/>
              </a:spcBef>
              <a:spcAft>
                <a:spcPts val="0"/>
              </a:spcAft>
              <a:buSzPts val="1400"/>
              <a:buNone/>
              <a:defRPr b="1">
                <a:solidFill>
                  <a:schemeClr val="accent1"/>
                </a:solidFill>
              </a:defRPr>
            </a:lvl4pPr>
            <a:lvl5pPr lvl="4" algn="r">
              <a:lnSpc>
                <a:spcPct val="100000"/>
              </a:lnSpc>
              <a:spcBef>
                <a:spcPts val="1600"/>
              </a:spcBef>
              <a:spcAft>
                <a:spcPts val="0"/>
              </a:spcAft>
              <a:buSzPts val="1400"/>
              <a:buNone/>
              <a:defRPr b="1">
                <a:solidFill>
                  <a:schemeClr val="accent1"/>
                </a:solidFill>
              </a:defRPr>
            </a:lvl5pPr>
            <a:lvl6pPr lvl="5" algn="r">
              <a:lnSpc>
                <a:spcPct val="100000"/>
              </a:lnSpc>
              <a:spcBef>
                <a:spcPts val="1600"/>
              </a:spcBef>
              <a:spcAft>
                <a:spcPts val="0"/>
              </a:spcAft>
              <a:buSzPts val="1400"/>
              <a:buNone/>
              <a:defRPr b="1">
                <a:solidFill>
                  <a:schemeClr val="accent1"/>
                </a:solidFill>
              </a:defRPr>
            </a:lvl6pPr>
            <a:lvl7pPr lvl="6" algn="r">
              <a:lnSpc>
                <a:spcPct val="100000"/>
              </a:lnSpc>
              <a:spcBef>
                <a:spcPts val="1600"/>
              </a:spcBef>
              <a:spcAft>
                <a:spcPts val="0"/>
              </a:spcAft>
              <a:buSzPts val="1400"/>
              <a:buNone/>
              <a:defRPr b="1">
                <a:solidFill>
                  <a:schemeClr val="accent1"/>
                </a:solidFill>
              </a:defRPr>
            </a:lvl7pPr>
            <a:lvl8pPr lvl="7" algn="r">
              <a:lnSpc>
                <a:spcPct val="100000"/>
              </a:lnSpc>
              <a:spcBef>
                <a:spcPts val="1600"/>
              </a:spcBef>
              <a:spcAft>
                <a:spcPts val="0"/>
              </a:spcAft>
              <a:buSzPts val="1400"/>
              <a:buNone/>
              <a:defRPr b="1">
                <a:solidFill>
                  <a:schemeClr val="accent1"/>
                </a:solidFill>
              </a:defRPr>
            </a:lvl8pPr>
            <a:lvl9pPr lvl="8" algn="r">
              <a:lnSpc>
                <a:spcPct val="100000"/>
              </a:lnSpc>
              <a:spcBef>
                <a:spcPts val="1600"/>
              </a:spcBef>
              <a:spcAft>
                <a:spcPts val="1600"/>
              </a:spcAft>
              <a:buSzPts val="1400"/>
              <a:buNone/>
              <a:defRPr b="1">
                <a:solidFill>
                  <a:schemeClr val="accent1"/>
                </a:solidFill>
              </a:defRPr>
            </a:lvl9pPr>
          </a:lstStyle>
          <a:p>
            <a:endParaRPr/>
          </a:p>
        </p:txBody>
      </p:sp>
      <p:sp>
        <p:nvSpPr>
          <p:cNvPr id="137" name="Google Shape;137;p22"/>
          <p:cNvSpPr txBox="1">
            <a:spLocks noGrp="1"/>
          </p:cNvSpPr>
          <p:nvPr>
            <p:ph type="subTitle" idx="6"/>
          </p:nvPr>
        </p:nvSpPr>
        <p:spPr>
          <a:xfrm>
            <a:off x="3156036" y="1941975"/>
            <a:ext cx="2479500" cy="8727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1800"/>
              <a:buNone/>
              <a:defRPr sz="1400">
                <a:solidFill>
                  <a:schemeClr val="dk1"/>
                </a:solidFill>
              </a:defRPr>
            </a:lvl1pPr>
            <a:lvl2pPr lvl="1" algn="r">
              <a:lnSpc>
                <a:spcPct val="100000"/>
              </a:lnSpc>
              <a:spcBef>
                <a:spcPts val="0"/>
              </a:spcBef>
              <a:spcAft>
                <a:spcPts val="0"/>
              </a:spcAft>
              <a:buSzPts val="1400"/>
              <a:buNone/>
              <a:defRPr sz="1400">
                <a:solidFill>
                  <a:schemeClr val="dk1"/>
                </a:solidFill>
              </a:defRPr>
            </a:lvl2pPr>
            <a:lvl3pPr lvl="2" algn="r">
              <a:lnSpc>
                <a:spcPct val="100000"/>
              </a:lnSpc>
              <a:spcBef>
                <a:spcPts val="0"/>
              </a:spcBef>
              <a:spcAft>
                <a:spcPts val="0"/>
              </a:spcAft>
              <a:buSzPts val="1400"/>
              <a:buNone/>
              <a:defRPr sz="1400">
                <a:solidFill>
                  <a:schemeClr val="dk1"/>
                </a:solidFill>
              </a:defRPr>
            </a:lvl3pPr>
            <a:lvl4pPr lvl="3" algn="r">
              <a:lnSpc>
                <a:spcPct val="100000"/>
              </a:lnSpc>
              <a:spcBef>
                <a:spcPts val="0"/>
              </a:spcBef>
              <a:spcAft>
                <a:spcPts val="0"/>
              </a:spcAft>
              <a:buSzPts val="1400"/>
              <a:buNone/>
              <a:defRPr sz="1400">
                <a:solidFill>
                  <a:schemeClr val="dk1"/>
                </a:solidFill>
              </a:defRPr>
            </a:lvl4pPr>
            <a:lvl5pPr lvl="4" algn="r">
              <a:lnSpc>
                <a:spcPct val="100000"/>
              </a:lnSpc>
              <a:spcBef>
                <a:spcPts val="0"/>
              </a:spcBef>
              <a:spcAft>
                <a:spcPts val="0"/>
              </a:spcAft>
              <a:buSzPts val="1400"/>
              <a:buNone/>
              <a:defRPr sz="1400">
                <a:solidFill>
                  <a:schemeClr val="dk1"/>
                </a:solidFill>
              </a:defRPr>
            </a:lvl5pPr>
            <a:lvl6pPr lvl="5" algn="r">
              <a:lnSpc>
                <a:spcPct val="100000"/>
              </a:lnSpc>
              <a:spcBef>
                <a:spcPts val="0"/>
              </a:spcBef>
              <a:spcAft>
                <a:spcPts val="0"/>
              </a:spcAft>
              <a:buSzPts val="1400"/>
              <a:buNone/>
              <a:defRPr sz="1400">
                <a:solidFill>
                  <a:schemeClr val="dk1"/>
                </a:solidFill>
              </a:defRPr>
            </a:lvl6pPr>
            <a:lvl7pPr lvl="6" algn="r">
              <a:lnSpc>
                <a:spcPct val="100000"/>
              </a:lnSpc>
              <a:spcBef>
                <a:spcPts val="0"/>
              </a:spcBef>
              <a:spcAft>
                <a:spcPts val="0"/>
              </a:spcAft>
              <a:buSzPts val="1400"/>
              <a:buNone/>
              <a:defRPr sz="1400">
                <a:solidFill>
                  <a:schemeClr val="dk1"/>
                </a:solidFill>
              </a:defRPr>
            </a:lvl7pPr>
            <a:lvl8pPr lvl="7" algn="r">
              <a:lnSpc>
                <a:spcPct val="100000"/>
              </a:lnSpc>
              <a:spcBef>
                <a:spcPts val="0"/>
              </a:spcBef>
              <a:spcAft>
                <a:spcPts val="0"/>
              </a:spcAft>
              <a:buSzPts val="1400"/>
              <a:buNone/>
              <a:defRPr sz="1400">
                <a:solidFill>
                  <a:schemeClr val="dk1"/>
                </a:solidFill>
              </a:defRPr>
            </a:lvl8pPr>
            <a:lvl9pPr lvl="8" algn="r">
              <a:lnSpc>
                <a:spcPct val="100000"/>
              </a:lnSpc>
              <a:spcBef>
                <a:spcPts val="0"/>
              </a:spcBef>
              <a:spcAft>
                <a:spcPts val="0"/>
              </a:spcAft>
              <a:buSzPts val="1400"/>
              <a:buNone/>
              <a:defRPr sz="1400">
                <a:solidFill>
                  <a:schemeClr val="dk1"/>
                </a:solidFill>
              </a:defRPr>
            </a:lvl9pPr>
          </a:lstStyle>
          <a:p>
            <a:endParaRPr/>
          </a:p>
        </p:txBody>
      </p:sp>
      <p:sp>
        <p:nvSpPr>
          <p:cNvPr id="138" name="Google Shape;138;p22"/>
          <p:cNvSpPr txBox="1">
            <a:spLocks noGrp="1"/>
          </p:cNvSpPr>
          <p:nvPr>
            <p:ph type="subTitle" idx="7"/>
          </p:nvPr>
        </p:nvSpPr>
        <p:spPr>
          <a:xfrm>
            <a:off x="3156026" y="3064926"/>
            <a:ext cx="2479500" cy="3402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1800"/>
              <a:buNone/>
              <a:defRPr b="1">
                <a:solidFill>
                  <a:schemeClr val="accent1"/>
                </a:solidFill>
              </a:defRPr>
            </a:lvl1pPr>
            <a:lvl2pPr lvl="1" algn="r">
              <a:lnSpc>
                <a:spcPct val="100000"/>
              </a:lnSpc>
              <a:spcBef>
                <a:spcPts val="1600"/>
              </a:spcBef>
              <a:spcAft>
                <a:spcPts val="0"/>
              </a:spcAft>
              <a:buSzPts val="1400"/>
              <a:buNone/>
              <a:defRPr b="1">
                <a:solidFill>
                  <a:schemeClr val="accent1"/>
                </a:solidFill>
              </a:defRPr>
            </a:lvl2pPr>
            <a:lvl3pPr lvl="2" algn="r">
              <a:lnSpc>
                <a:spcPct val="100000"/>
              </a:lnSpc>
              <a:spcBef>
                <a:spcPts val="1600"/>
              </a:spcBef>
              <a:spcAft>
                <a:spcPts val="0"/>
              </a:spcAft>
              <a:buSzPts val="1400"/>
              <a:buNone/>
              <a:defRPr b="1">
                <a:solidFill>
                  <a:schemeClr val="accent1"/>
                </a:solidFill>
              </a:defRPr>
            </a:lvl3pPr>
            <a:lvl4pPr lvl="3" algn="r">
              <a:lnSpc>
                <a:spcPct val="100000"/>
              </a:lnSpc>
              <a:spcBef>
                <a:spcPts val="1600"/>
              </a:spcBef>
              <a:spcAft>
                <a:spcPts val="0"/>
              </a:spcAft>
              <a:buSzPts val="1400"/>
              <a:buNone/>
              <a:defRPr b="1">
                <a:solidFill>
                  <a:schemeClr val="accent1"/>
                </a:solidFill>
              </a:defRPr>
            </a:lvl4pPr>
            <a:lvl5pPr lvl="4" algn="r">
              <a:lnSpc>
                <a:spcPct val="100000"/>
              </a:lnSpc>
              <a:spcBef>
                <a:spcPts val="1600"/>
              </a:spcBef>
              <a:spcAft>
                <a:spcPts val="0"/>
              </a:spcAft>
              <a:buSzPts val="1400"/>
              <a:buNone/>
              <a:defRPr b="1">
                <a:solidFill>
                  <a:schemeClr val="accent1"/>
                </a:solidFill>
              </a:defRPr>
            </a:lvl5pPr>
            <a:lvl6pPr lvl="5" algn="r">
              <a:lnSpc>
                <a:spcPct val="100000"/>
              </a:lnSpc>
              <a:spcBef>
                <a:spcPts val="1600"/>
              </a:spcBef>
              <a:spcAft>
                <a:spcPts val="0"/>
              </a:spcAft>
              <a:buSzPts val="1400"/>
              <a:buNone/>
              <a:defRPr b="1">
                <a:solidFill>
                  <a:schemeClr val="accent1"/>
                </a:solidFill>
              </a:defRPr>
            </a:lvl6pPr>
            <a:lvl7pPr lvl="6" algn="r">
              <a:lnSpc>
                <a:spcPct val="100000"/>
              </a:lnSpc>
              <a:spcBef>
                <a:spcPts val="1600"/>
              </a:spcBef>
              <a:spcAft>
                <a:spcPts val="0"/>
              </a:spcAft>
              <a:buSzPts val="1400"/>
              <a:buNone/>
              <a:defRPr b="1">
                <a:solidFill>
                  <a:schemeClr val="accent1"/>
                </a:solidFill>
              </a:defRPr>
            </a:lvl7pPr>
            <a:lvl8pPr lvl="7" algn="r">
              <a:lnSpc>
                <a:spcPct val="100000"/>
              </a:lnSpc>
              <a:spcBef>
                <a:spcPts val="1600"/>
              </a:spcBef>
              <a:spcAft>
                <a:spcPts val="0"/>
              </a:spcAft>
              <a:buSzPts val="1400"/>
              <a:buNone/>
              <a:defRPr b="1">
                <a:solidFill>
                  <a:schemeClr val="accent1"/>
                </a:solidFill>
              </a:defRPr>
            </a:lvl8pPr>
            <a:lvl9pPr lvl="8" algn="r">
              <a:lnSpc>
                <a:spcPct val="100000"/>
              </a:lnSpc>
              <a:spcBef>
                <a:spcPts val="1600"/>
              </a:spcBef>
              <a:spcAft>
                <a:spcPts val="1600"/>
              </a:spcAft>
              <a:buSzPts val="1400"/>
              <a:buNone/>
              <a:defRPr b="1">
                <a:solidFill>
                  <a:schemeClr val="accent1"/>
                </a:solidFill>
              </a:defRPr>
            </a:lvl9pPr>
          </a:lstStyle>
          <a:p>
            <a:endParaRPr/>
          </a:p>
        </p:txBody>
      </p:sp>
      <p:sp>
        <p:nvSpPr>
          <p:cNvPr id="139" name="Google Shape;139;p22"/>
          <p:cNvSpPr txBox="1">
            <a:spLocks noGrp="1"/>
          </p:cNvSpPr>
          <p:nvPr>
            <p:ph type="subTitle" idx="8"/>
          </p:nvPr>
        </p:nvSpPr>
        <p:spPr>
          <a:xfrm>
            <a:off x="3155976" y="3436049"/>
            <a:ext cx="2479500" cy="8727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1800"/>
              <a:buNone/>
              <a:defRPr sz="1400">
                <a:solidFill>
                  <a:schemeClr val="dk1"/>
                </a:solidFill>
              </a:defRPr>
            </a:lvl1pPr>
            <a:lvl2pPr lvl="1" algn="r">
              <a:lnSpc>
                <a:spcPct val="100000"/>
              </a:lnSpc>
              <a:spcBef>
                <a:spcPts val="1600"/>
              </a:spcBef>
              <a:spcAft>
                <a:spcPts val="0"/>
              </a:spcAft>
              <a:buSzPts val="1400"/>
              <a:buNone/>
              <a:defRPr sz="1400">
                <a:solidFill>
                  <a:schemeClr val="dk1"/>
                </a:solidFill>
              </a:defRPr>
            </a:lvl2pPr>
            <a:lvl3pPr lvl="2" algn="r">
              <a:lnSpc>
                <a:spcPct val="100000"/>
              </a:lnSpc>
              <a:spcBef>
                <a:spcPts val="1600"/>
              </a:spcBef>
              <a:spcAft>
                <a:spcPts val="0"/>
              </a:spcAft>
              <a:buSzPts val="1400"/>
              <a:buNone/>
              <a:defRPr sz="1400">
                <a:solidFill>
                  <a:schemeClr val="dk1"/>
                </a:solidFill>
              </a:defRPr>
            </a:lvl3pPr>
            <a:lvl4pPr lvl="3" algn="r">
              <a:lnSpc>
                <a:spcPct val="100000"/>
              </a:lnSpc>
              <a:spcBef>
                <a:spcPts val="1600"/>
              </a:spcBef>
              <a:spcAft>
                <a:spcPts val="0"/>
              </a:spcAft>
              <a:buSzPts val="1400"/>
              <a:buNone/>
              <a:defRPr sz="1400">
                <a:solidFill>
                  <a:schemeClr val="dk1"/>
                </a:solidFill>
              </a:defRPr>
            </a:lvl4pPr>
            <a:lvl5pPr lvl="4" algn="r">
              <a:lnSpc>
                <a:spcPct val="100000"/>
              </a:lnSpc>
              <a:spcBef>
                <a:spcPts val="1600"/>
              </a:spcBef>
              <a:spcAft>
                <a:spcPts val="0"/>
              </a:spcAft>
              <a:buSzPts val="1400"/>
              <a:buNone/>
              <a:defRPr sz="1400">
                <a:solidFill>
                  <a:schemeClr val="dk1"/>
                </a:solidFill>
              </a:defRPr>
            </a:lvl5pPr>
            <a:lvl6pPr lvl="5" algn="r">
              <a:lnSpc>
                <a:spcPct val="100000"/>
              </a:lnSpc>
              <a:spcBef>
                <a:spcPts val="1600"/>
              </a:spcBef>
              <a:spcAft>
                <a:spcPts val="0"/>
              </a:spcAft>
              <a:buSzPts val="1400"/>
              <a:buNone/>
              <a:defRPr sz="1400">
                <a:solidFill>
                  <a:schemeClr val="dk1"/>
                </a:solidFill>
              </a:defRPr>
            </a:lvl6pPr>
            <a:lvl7pPr lvl="6" algn="r">
              <a:lnSpc>
                <a:spcPct val="100000"/>
              </a:lnSpc>
              <a:spcBef>
                <a:spcPts val="1600"/>
              </a:spcBef>
              <a:spcAft>
                <a:spcPts val="0"/>
              </a:spcAft>
              <a:buSzPts val="1400"/>
              <a:buNone/>
              <a:defRPr sz="1400">
                <a:solidFill>
                  <a:schemeClr val="dk1"/>
                </a:solidFill>
              </a:defRPr>
            </a:lvl7pPr>
            <a:lvl8pPr lvl="7" algn="r">
              <a:lnSpc>
                <a:spcPct val="100000"/>
              </a:lnSpc>
              <a:spcBef>
                <a:spcPts val="1600"/>
              </a:spcBef>
              <a:spcAft>
                <a:spcPts val="0"/>
              </a:spcAft>
              <a:buSzPts val="1400"/>
              <a:buNone/>
              <a:defRPr sz="1400">
                <a:solidFill>
                  <a:schemeClr val="dk1"/>
                </a:solidFill>
              </a:defRPr>
            </a:lvl8pPr>
            <a:lvl9pPr lvl="8" algn="r">
              <a:lnSpc>
                <a:spcPct val="100000"/>
              </a:lnSpc>
              <a:spcBef>
                <a:spcPts val="1600"/>
              </a:spcBef>
              <a:spcAft>
                <a:spcPts val="1600"/>
              </a:spcAft>
              <a:buSzPts val="1400"/>
              <a:buNone/>
              <a:defRPr sz="1400">
                <a:solidFill>
                  <a:schemeClr val="dk1"/>
                </a:solidFill>
              </a:defRPr>
            </a:lvl9pPr>
          </a:lstStyle>
          <a:p>
            <a:endParaRPr/>
          </a:p>
        </p:txBody>
      </p:sp>
      <p:sp>
        <p:nvSpPr>
          <p:cNvPr id="140" name="Google Shape;140;p22"/>
          <p:cNvSpPr txBox="1">
            <a:spLocks noGrp="1"/>
          </p:cNvSpPr>
          <p:nvPr>
            <p:ph type="title"/>
          </p:nvPr>
        </p:nvSpPr>
        <p:spPr>
          <a:xfrm>
            <a:off x="717800" y="383175"/>
            <a:ext cx="7708200" cy="5727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2800"/>
              <a:buFont typeface="Montserrat"/>
              <a:buNone/>
              <a:defRPr>
                <a:solidFill>
                  <a:schemeClr val="accent1"/>
                </a:solidFill>
                <a:latin typeface="Montserrat"/>
                <a:ea typeface="Montserrat"/>
                <a:cs typeface="Montserrat"/>
                <a:sym typeface="Montserrat"/>
              </a:defRPr>
            </a:lvl1pPr>
            <a:lvl2pPr lvl="1" algn="l">
              <a:lnSpc>
                <a:spcPct val="100000"/>
              </a:lnSpc>
              <a:spcBef>
                <a:spcPts val="0"/>
              </a:spcBef>
              <a:spcAft>
                <a:spcPts val="0"/>
              </a:spcAft>
              <a:buSzPts val="2800"/>
              <a:buFont typeface="Montserrat"/>
              <a:buNone/>
              <a:defRPr>
                <a:latin typeface="Montserrat"/>
                <a:ea typeface="Montserrat"/>
                <a:cs typeface="Montserrat"/>
                <a:sym typeface="Montserrat"/>
              </a:defRPr>
            </a:lvl2pPr>
            <a:lvl3pPr lvl="2" algn="l">
              <a:lnSpc>
                <a:spcPct val="100000"/>
              </a:lnSpc>
              <a:spcBef>
                <a:spcPts val="0"/>
              </a:spcBef>
              <a:spcAft>
                <a:spcPts val="0"/>
              </a:spcAft>
              <a:buSzPts val="2800"/>
              <a:buFont typeface="Montserrat"/>
              <a:buNone/>
              <a:defRPr>
                <a:latin typeface="Montserrat"/>
                <a:ea typeface="Montserrat"/>
                <a:cs typeface="Montserrat"/>
                <a:sym typeface="Montserrat"/>
              </a:defRPr>
            </a:lvl3pPr>
            <a:lvl4pPr lvl="3" algn="l">
              <a:lnSpc>
                <a:spcPct val="100000"/>
              </a:lnSpc>
              <a:spcBef>
                <a:spcPts val="0"/>
              </a:spcBef>
              <a:spcAft>
                <a:spcPts val="0"/>
              </a:spcAft>
              <a:buSzPts val="2800"/>
              <a:buFont typeface="Montserrat"/>
              <a:buNone/>
              <a:defRPr>
                <a:latin typeface="Montserrat"/>
                <a:ea typeface="Montserrat"/>
                <a:cs typeface="Montserrat"/>
                <a:sym typeface="Montserrat"/>
              </a:defRPr>
            </a:lvl4pPr>
            <a:lvl5pPr lvl="4" algn="l">
              <a:lnSpc>
                <a:spcPct val="100000"/>
              </a:lnSpc>
              <a:spcBef>
                <a:spcPts val="0"/>
              </a:spcBef>
              <a:spcAft>
                <a:spcPts val="0"/>
              </a:spcAft>
              <a:buSzPts val="2800"/>
              <a:buFont typeface="Montserrat"/>
              <a:buNone/>
              <a:defRPr>
                <a:latin typeface="Montserrat"/>
                <a:ea typeface="Montserrat"/>
                <a:cs typeface="Montserrat"/>
                <a:sym typeface="Montserrat"/>
              </a:defRPr>
            </a:lvl5pPr>
            <a:lvl6pPr lvl="5" algn="l">
              <a:lnSpc>
                <a:spcPct val="100000"/>
              </a:lnSpc>
              <a:spcBef>
                <a:spcPts val="0"/>
              </a:spcBef>
              <a:spcAft>
                <a:spcPts val="0"/>
              </a:spcAft>
              <a:buSzPts val="2800"/>
              <a:buFont typeface="Montserrat"/>
              <a:buNone/>
              <a:defRPr>
                <a:latin typeface="Montserrat"/>
                <a:ea typeface="Montserrat"/>
                <a:cs typeface="Montserrat"/>
                <a:sym typeface="Montserrat"/>
              </a:defRPr>
            </a:lvl6pPr>
            <a:lvl7pPr lvl="6" algn="l">
              <a:lnSpc>
                <a:spcPct val="100000"/>
              </a:lnSpc>
              <a:spcBef>
                <a:spcPts val="0"/>
              </a:spcBef>
              <a:spcAft>
                <a:spcPts val="0"/>
              </a:spcAft>
              <a:buSzPts val="2800"/>
              <a:buFont typeface="Montserrat"/>
              <a:buNone/>
              <a:defRPr>
                <a:latin typeface="Montserrat"/>
                <a:ea typeface="Montserrat"/>
                <a:cs typeface="Montserrat"/>
                <a:sym typeface="Montserrat"/>
              </a:defRPr>
            </a:lvl7pPr>
            <a:lvl8pPr lvl="7" algn="l">
              <a:lnSpc>
                <a:spcPct val="100000"/>
              </a:lnSpc>
              <a:spcBef>
                <a:spcPts val="0"/>
              </a:spcBef>
              <a:spcAft>
                <a:spcPts val="0"/>
              </a:spcAft>
              <a:buSzPts val="2800"/>
              <a:buFont typeface="Montserrat"/>
              <a:buNone/>
              <a:defRPr>
                <a:latin typeface="Montserrat"/>
                <a:ea typeface="Montserrat"/>
                <a:cs typeface="Montserrat"/>
                <a:sym typeface="Montserrat"/>
              </a:defRPr>
            </a:lvl8pPr>
            <a:lvl9pPr lvl="8" algn="l">
              <a:lnSpc>
                <a:spcPct val="100000"/>
              </a:lnSpc>
              <a:spcBef>
                <a:spcPts val="0"/>
              </a:spcBef>
              <a:spcAft>
                <a:spcPts val="0"/>
              </a:spcAft>
              <a:buSzPts val="2800"/>
              <a:buFont typeface="Montserrat"/>
              <a:buNone/>
              <a:defRPr>
                <a:latin typeface="Montserrat"/>
                <a:ea typeface="Montserrat"/>
                <a:cs typeface="Montserrat"/>
                <a:sym typeface="Montserrat"/>
              </a:defRPr>
            </a:lvl9pPr>
          </a:lstStyle>
          <a:p>
            <a:endParaRPr/>
          </a:p>
        </p:txBody>
      </p:sp>
      <p:sp>
        <p:nvSpPr>
          <p:cNvPr id="141" name="Google Shape;141;p22"/>
          <p:cNvSpPr/>
          <p:nvPr/>
        </p:nvSpPr>
        <p:spPr>
          <a:xfrm rot="10800000">
            <a:off x="0" y="2571750"/>
            <a:ext cx="1216200" cy="2571600"/>
          </a:xfrm>
          <a:prstGeom prst="rect">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 name="Google Shape;142;p22"/>
          <p:cNvSpPr/>
          <p:nvPr/>
        </p:nvSpPr>
        <p:spPr>
          <a:xfrm rot="10800000">
            <a:off x="1216200" y="1061825"/>
            <a:ext cx="1216200" cy="15099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wo columns 2">
  <p:cSld name="CUSTOM_15">
    <p:spTree>
      <p:nvGrpSpPr>
        <p:cNvPr id="1" name="Shape 143"/>
        <p:cNvGrpSpPr/>
        <p:nvPr/>
      </p:nvGrpSpPr>
      <p:grpSpPr>
        <a:xfrm>
          <a:off x="0" y="0"/>
          <a:ext cx="0" cy="0"/>
          <a:chOff x="0" y="0"/>
          <a:chExt cx="0" cy="0"/>
        </a:xfrm>
      </p:grpSpPr>
      <p:sp>
        <p:nvSpPr>
          <p:cNvPr id="144" name="Google Shape;144;p23"/>
          <p:cNvSpPr txBox="1">
            <a:spLocks noGrp="1"/>
          </p:cNvSpPr>
          <p:nvPr>
            <p:ph type="title"/>
          </p:nvPr>
        </p:nvSpPr>
        <p:spPr>
          <a:xfrm>
            <a:off x="717800" y="383175"/>
            <a:ext cx="77082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Font typeface="Montserrat"/>
              <a:buNone/>
              <a:defRPr>
                <a:solidFill>
                  <a:schemeClr val="accent1"/>
                </a:solidFill>
                <a:latin typeface="Montserrat"/>
                <a:ea typeface="Montserrat"/>
                <a:cs typeface="Montserrat"/>
                <a:sym typeface="Montserrat"/>
              </a:defRPr>
            </a:lvl1pPr>
            <a:lvl2pPr lvl="1" algn="l">
              <a:lnSpc>
                <a:spcPct val="100000"/>
              </a:lnSpc>
              <a:spcBef>
                <a:spcPts val="0"/>
              </a:spcBef>
              <a:spcAft>
                <a:spcPts val="0"/>
              </a:spcAft>
              <a:buSzPts val="2800"/>
              <a:buFont typeface="Montserrat"/>
              <a:buNone/>
              <a:defRPr>
                <a:latin typeface="Montserrat"/>
                <a:ea typeface="Montserrat"/>
                <a:cs typeface="Montserrat"/>
                <a:sym typeface="Montserrat"/>
              </a:defRPr>
            </a:lvl2pPr>
            <a:lvl3pPr lvl="2" algn="l">
              <a:lnSpc>
                <a:spcPct val="100000"/>
              </a:lnSpc>
              <a:spcBef>
                <a:spcPts val="0"/>
              </a:spcBef>
              <a:spcAft>
                <a:spcPts val="0"/>
              </a:spcAft>
              <a:buSzPts val="2800"/>
              <a:buFont typeface="Montserrat"/>
              <a:buNone/>
              <a:defRPr>
                <a:latin typeface="Montserrat"/>
                <a:ea typeface="Montserrat"/>
                <a:cs typeface="Montserrat"/>
                <a:sym typeface="Montserrat"/>
              </a:defRPr>
            </a:lvl3pPr>
            <a:lvl4pPr lvl="3" algn="l">
              <a:lnSpc>
                <a:spcPct val="100000"/>
              </a:lnSpc>
              <a:spcBef>
                <a:spcPts val="0"/>
              </a:spcBef>
              <a:spcAft>
                <a:spcPts val="0"/>
              </a:spcAft>
              <a:buSzPts val="2800"/>
              <a:buFont typeface="Montserrat"/>
              <a:buNone/>
              <a:defRPr>
                <a:latin typeface="Montserrat"/>
                <a:ea typeface="Montserrat"/>
                <a:cs typeface="Montserrat"/>
                <a:sym typeface="Montserrat"/>
              </a:defRPr>
            </a:lvl4pPr>
            <a:lvl5pPr lvl="4" algn="l">
              <a:lnSpc>
                <a:spcPct val="100000"/>
              </a:lnSpc>
              <a:spcBef>
                <a:spcPts val="0"/>
              </a:spcBef>
              <a:spcAft>
                <a:spcPts val="0"/>
              </a:spcAft>
              <a:buSzPts val="2800"/>
              <a:buFont typeface="Montserrat"/>
              <a:buNone/>
              <a:defRPr>
                <a:latin typeface="Montserrat"/>
                <a:ea typeface="Montserrat"/>
                <a:cs typeface="Montserrat"/>
                <a:sym typeface="Montserrat"/>
              </a:defRPr>
            </a:lvl5pPr>
            <a:lvl6pPr lvl="5" algn="l">
              <a:lnSpc>
                <a:spcPct val="100000"/>
              </a:lnSpc>
              <a:spcBef>
                <a:spcPts val="0"/>
              </a:spcBef>
              <a:spcAft>
                <a:spcPts val="0"/>
              </a:spcAft>
              <a:buSzPts val="2800"/>
              <a:buFont typeface="Montserrat"/>
              <a:buNone/>
              <a:defRPr>
                <a:latin typeface="Montserrat"/>
                <a:ea typeface="Montserrat"/>
                <a:cs typeface="Montserrat"/>
                <a:sym typeface="Montserrat"/>
              </a:defRPr>
            </a:lvl6pPr>
            <a:lvl7pPr lvl="6" algn="l">
              <a:lnSpc>
                <a:spcPct val="100000"/>
              </a:lnSpc>
              <a:spcBef>
                <a:spcPts val="0"/>
              </a:spcBef>
              <a:spcAft>
                <a:spcPts val="0"/>
              </a:spcAft>
              <a:buSzPts val="2800"/>
              <a:buFont typeface="Montserrat"/>
              <a:buNone/>
              <a:defRPr>
                <a:latin typeface="Montserrat"/>
                <a:ea typeface="Montserrat"/>
                <a:cs typeface="Montserrat"/>
                <a:sym typeface="Montserrat"/>
              </a:defRPr>
            </a:lvl7pPr>
            <a:lvl8pPr lvl="7" algn="l">
              <a:lnSpc>
                <a:spcPct val="100000"/>
              </a:lnSpc>
              <a:spcBef>
                <a:spcPts val="0"/>
              </a:spcBef>
              <a:spcAft>
                <a:spcPts val="0"/>
              </a:spcAft>
              <a:buSzPts val="2800"/>
              <a:buFont typeface="Montserrat"/>
              <a:buNone/>
              <a:defRPr>
                <a:latin typeface="Montserrat"/>
                <a:ea typeface="Montserrat"/>
                <a:cs typeface="Montserrat"/>
                <a:sym typeface="Montserrat"/>
              </a:defRPr>
            </a:lvl8pPr>
            <a:lvl9pPr lvl="8" algn="l">
              <a:lnSpc>
                <a:spcPct val="100000"/>
              </a:lnSpc>
              <a:spcBef>
                <a:spcPts val="0"/>
              </a:spcBef>
              <a:spcAft>
                <a:spcPts val="0"/>
              </a:spcAft>
              <a:buSzPts val="2800"/>
              <a:buFont typeface="Montserrat"/>
              <a:buNone/>
              <a:defRPr>
                <a:latin typeface="Montserrat"/>
                <a:ea typeface="Montserrat"/>
                <a:cs typeface="Montserrat"/>
                <a:sym typeface="Montserrat"/>
              </a:defRPr>
            </a:lvl9pPr>
          </a:lstStyle>
          <a:p>
            <a:endParaRPr/>
          </a:p>
        </p:txBody>
      </p:sp>
      <p:sp>
        <p:nvSpPr>
          <p:cNvPr id="145" name="Google Shape;145;p23"/>
          <p:cNvSpPr txBox="1">
            <a:spLocks noGrp="1"/>
          </p:cNvSpPr>
          <p:nvPr>
            <p:ph type="subTitle" idx="1"/>
          </p:nvPr>
        </p:nvSpPr>
        <p:spPr>
          <a:xfrm>
            <a:off x="1098800" y="3775200"/>
            <a:ext cx="2813100" cy="408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800"/>
              <a:buNone/>
              <a:defRPr b="1">
                <a:solidFill>
                  <a:schemeClr val="accent1"/>
                </a:solidFill>
              </a:defRPr>
            </a:lvl1pPr>
            <a:lvl2pPr lvl="1" algn="l">
              <a:lnSpc>
                <a:spcPct val="100000"/>
              </a:lnSpc>
              <a:spcBef>
                <a:spcPts val="1600"/>
              </a:spcBef>
              <a:spcAft>
                <a:spcPts val="0"/>
              </a:spcAft>
              <a:buSzPts val="1400"/>
              <a:buNone/>
              <a:defRPr b="1">
                <a:solidFill>
                  <a:schemeClr val="accent1"/>
                </a:solidFill>
              </a:defRPr>
            </a:lvl2pPr>
            <a:lvl3pPr lvl="2" algn="l">
              <a:lnSpc>
                <a:spcPct val="100000"/>
              </a:lnSpc>
              <a:spcBef>
                <a:spcPts val="1600"/>
              </a:spcBef>
              <a:spcAft>
                <a:spcPts val="0"/>
              </a:spcAft>
              <a:buSzPts val="1400"/>
              <a:buNone/>
              <a:defRPr b="1">
                <a:solidFill>
                  <a:schemeClr val="accent1"/>
                </a:solidFill>
              </a:defRPr>
            </a:lvl3pPr>
            <a:lvl4pPr lvl="3" algn="l">
              <a:lnSpc>
                <a:spcPct val="100000"/>
              </a:lnSpc>
              <a:spcBef>
                <a:spcPts val="1600"/>
              </a:spcBef>
              <a:spcAft>
                <a:spcPts val="0"/>
              </a:spcAft>
              <a:buSzPts val="1400"/>
              <a:buNone/>
              <a:defRPr b="1">
                <a:solidFill>
                  <a:schemeClr val="accent1"/>
                </a:solidFill>
              </a:defRPr>
            </a:lvl4pPr>
            <a:lvl5pPr lvl="4" algn="l">
              <a:lnSpc>
                <a:spcPct val="100000"/>
              </a:lnSpc>
              <a:spcBef>
                <a:spcPts val="1600"/>
              </a:spcBef>
              <a:spcAft>
                <a:spcPts val="0"/>
              </a:spcAft>
              <a:buSzPts val="1400"/>
              <a:buNone/>
              <a:defRPr b="1">
                <a:solidFill>
                  <a:schemeClr val="accent1"/>
                </a:solidFill>
              </a:defRPr>
            </a:lvl5pPr>
            <a:lvl6pPr lvl="5" algn="l">
              <a:lnSpc>
                <a:spcPct val="100000"/>
              </a:lnSpc>
              <a:spcBef>
                <a:spcPts val="1600"/>
              </a:spcBef>
              <a:spcAft>
                <a:spcPts val="0"/>
              </a:spcAft>
              <a:buSzPts val="1400"/>
              <a:buNone/>
              <a:defRPr b="1">
                <a:solidFill>
                  <a:schemeClr val="accent1"/>
                </a:solidFill>
              </a:defRPr>
            </a:lvl6pPr>
            <a:lvl7pPr lvl="6" algn="l">
              <a:lnSpc>
                <a:spcPct val="100000"/>
              </a:lnSpc>
              <a:spcBef>
                <a:spcPts val="1600"/>
              </a:spcBef>
              <a:spcAft>
                <a:spcPts val="0"/>
              </a:spcAft>
              <a:buSzPts val="1400"/>
              <a:buNone/>
              <a:defRPr b="1">
                <a:solidFill>
                  <a:schemeClr val="accent1"/>
                </a:solidFill>
              </a:defRPr>
            </a:lvl7pPr>
            <a:lvl8pPr lvl="7" algn="l">
              <a:lnSpc>
                <a:spcPct val="100000"/>
              </a:lnSpc>
              <a:spcBef>
                <a:spcPts val="1600"/>
              </a:spcBef>
              <a:spcAft>
                <a:spcPts val="0"/>
              </a:spcAft>
              <a:buSzPts val="1400"/>
              <a:buNone/>
              <a:defRPr b="1">
                <a:solidFill>
                  <a:schemeClr val="accent1"/>
                </a:solidFill>
              </a:defRPr>
            </a:lvl8pPr>
            <a:lvl9pPr lvl="8" algn="l">
              <a:lnSpc>
                <a:spcPct val="100000"/>
              </a:lnSpc>
              <a:spcBef>
                <a:spcPts val="1600"/>
              </a:spcBef>
              <a:spcAft>
                <a:spcPts val="1600"/>
              </a:spcAft>
              <a:buSzPts val="1400"/>
              <a:buNone/>
              <a:defRPr b="1">
                <a:solidFill>
                  <a:schemeClr val="accent1"/>
                </a:solidFill>
              </a:defRPr>
            </a:lvl9pPr>
          </a:lstStyle>
          <a:p>
            <a:endParaRPr/>
          </a:p>
        </p:txBody>
      </p:sp>
      <p:sp>
        <p:nvSpPr>
          <p:cNvPr id="146" name="Google Shape;146;p23"/>
          <p:cNvSpPr txBox="1">
            <a:spLocks noGrp="1"/>
          </p:cNvSpPr>
          <p:nvPr>
            <p:ph type="subTitle" idx="2"/>
          </p:nvPr>
        </p:nvSpPr>
        <p:spPr>
          <a:xfrm>
            <a:off x="1098800" y="3051300"/>
            <a:ext cx="2813100" cy="723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800"/>
              <a:buNone/>
              <a:defRPr sz="1400">
                <a:solidFill>
                  <a:schemeClr val="dk1"/>
                </a:solidFill>
              </a:defRPr>
            </a:lvl1pPr>
            <a:lvl2pPr lvl="1" algn="l">
              <a:lnSpc>
                <a:spcPct val="100000"/>
              </a:lnSpc>
              <a:spcBef>
                <a:spcPts val="1600"/>
              </a:spcBef>
              <a:spcAft>
                <a:spcPts val="0"/>
              </a:spcAft>
              <a:buSzPts val="1400"/>
              <a:buNone/>
              <a:defRPr sz="1400">
                <a:solidFill>
                  <a:schemeClr val="dk1"/>
                </a:solidFill>
              </a:defRPr>
            </a:lvl2pPr>
            <a:lvl3pPr lvl="2" algn="l">
              <a:lnSpc>
                <a:spcPct val="100000"/>
              </a:lnSpc>
              <a:spcBef>
                <a:spcPts val="1600"/>
              </a:spcBef>
              <a:spcAft>
                <a:spcPts val="0"/>
              </a:spcAft>
              <a:buSzPts val="1400"/>
              <a:buNone/>
              <a:defRPr sz="1400">
                <a:solidFill>
                  <a:schemeClr val="dk1"/>
                </a:solidFill>
              </a:defRPr>
            </a:lvl3pPr>
            <a:lvl4pPr lvl="3" algn="l">
              <a:lnSpc>
                <a:spcPct val="100000"/>
              </a:lnSpc>
              <a:spcBef>
                <a:spcPts val="1600"/>
              </a:spcBef>
              <a:spcAft>
                <a:spcPts val="0"/>
              </a:spcAft>
              <a:buSzPts val="1400"/>
              <a:buNone/>
              <a:defRPr sz="1400">
                <a:solidFill>
                  <a:schemeClr val="dk1"/>
                </a:solidFill>
              </a:defRPr>
            </a:lvl4pPr>
            <a:lvl5pPr lvl="4" algn="l">
              <a:lnSpc>
                <a:spcPct val="100000"/>
              </a:lnSpc>
              <a:spcBef>
                <a:spcPts val="1600"/>
              </a:spcBef>
              <a:spcAft>
                <a:spcPts val="0"/>
              </a:spcAft>
              <a:buSzPts val="1400"/>
              <a:buNone/>
              <a:defRPr sz="1400">
                <a:solidFill>
                  <a:schemeClr val="dk1"/>
                </a:solidFill>
              </a:defRPr>
            </a:lvl5pPr>
            <a:lvl6pPr lvl="5" algn="l">
              <a:lnSpc>
                <a:spcPct val="100000"/>
              </a:lnSpc>
              <a:spcBef>
                <a:spcPts val="1600"/>
              </a:spcBef>
              <a:spcAft>
                <a:spcPts val="0"/>
              </a:spcAft>
              <a:buSzPts val="1400"/>
              <a:buNone/>
              <a:defRPr sz="1400">
                <a:solidFill>
                  <a:schemeClr val="dk1"/>
                </a:solidFill>
              </a:defRPr>
            </a:lvl6pPr>
            <a:lvl7pPr lvl="6" algn="l">
              <a:lnSpc>
                <a:spcPct val="100000"/>
              </a:lnSpc>
              <a:spcBef>
                <a:spcPts val="1600"/>
              </a:spcBef>
              <a:spcAft>
                <a:spcPts val="0"/>
              </a:spcAft>
              <a:buSzPts val="1400"/>
              <a:buNone/>
              <a:defRPr sz="1400">
                <a:solidFill>
                  <a:schemeClr val="dk1"/>
                </a:solidFill>
              </a:defRPr>
            </a:lvl7pPr>
            <a:lvl8pPr lvl="7" algn="l">
              <a:lnSpc>
                <a:spcPct val="100000"/>
              </a:lnSpc>
              <a:spcBef>
                <a:spcPts val="1600"/>
              </a:spcBef>
              <a:spcAft>
                <a:spcPts val="0"/>
              </a:spcAft>
              <a:buSzPts val="1400"/>
              <a:buNone/>
              <a:defRPr sz="1400">
                <a:solidFill>
                  <a:schemeClr val="dk1"/>
                </a:solidFill>
              </a:defRPr>
            </a:lvl8pPr>
            <a:lvl9pPr lvl="8" algn="l">
              <a:lnSpc>
                <a:spcPct val="100000"/>
              </a:lnSpc>
              <a:spcBef>
                <a:spcPts val="1600"/>
              </a:spcBef>
              <a:spcAft>
                <a:spcPts val="1600"/>
              </a:spcAft>
              <a:buSzPts val="1400"/>
              <a:buNone/>
              <a:defRPr sz="1400">
                <a:solidFill>
                  <a:schemeClr val="dk1"/>
                </a:solidFill>
              </a:defRPr>
            </a:lvl9pPr>
          </a:lstStyle>
          <a:p>
            <a:endParaRPr/>
          </a:p>
        </p:txBody>
      </p:sp>
      <p:sp>
        <p:nvSpPr>
          <p:cNvPr id="147" name="Google Shape;147;p23"/>
          <p:cNvSpPr txBox="1">
            <a:spLocks noGrp="1"/>
          </p:cNvSpPr>
          <p:nvPr>
            <p:ph type="subTitle" idx="3"/>
          </p:nvPr>
        </p:nvSpPr>
        <p:spPr>
          <a:xfrm>
            <a:off x="1098800" y="2315550"/>
            <a:ext cx="2813100" cy="408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800"/>
              <a:buNone/>
              <a:defRPr b="1">
                <a:solidFill>
                  <a:schemeClr val="accent1"/>
                </a:solidFill>
              </a:defRPr>
            </a:lvl1pPr>
            <a:lvl2pPr lvl="1" algn="l">
              <a:lnSpc>
                <a:spcPct val="100000"/>
              </a:lnSpc>
              <a:spcBef>
                <a:spcPts val="1600"/>
              </a:spcBef>
              <a:spcAft>
                <a:spcPts val="0"/>
              </a:spcAft>
              <a:buSzPts val="1400"/>
              <a:buNone/>
              <a:defRPr b="1">
                <a:solidFill>
                  <a:schemeClr val="accent1"/>
                </a:solidFill>
              </a:defRPr>
            </a:lvl2pPr>
            <a:lvl3pPr lvl="2" algn="l">
              <a:lnSpc>
                <a:spcPct val="100000"/>
              </a:lnSpc>
              <a:spcBef>
                <a:spcPts val="1600"/>
              </a:spcBef>
              <a:spcAft>
                <a:spcPts val="0"/>
              </a:spcAft>
              <a:buSzPts val="1400"/>
              <a:buNone/>
              <a:defRPr b="1">
                <a:solidFill>
                  <a:schemeClr val="accent1"/>
                </a:solidFill>
              </a:defRPr>
            </a:lvl3pPr>
            <a:lvl4pPr lvl="3" algn="l">
              <a:lnSpc>
                <a:spcPct val="100000"/>
              </a:lnSpc>
              <a:spcBef>
                <a:spcPts val="1600"/>
              </a:spcBef>
              <a:spcAft>
                <a:spcPts val="0"/>
              </a:spcAft>
              <a:buSzPts val="1400"/>
              <a:buNone/>
              <a:defRPr b="1">
                <a:solidFill>
                  <a:schemeClr val="accent1"/>
                </a:solidFill>
              </a:defRPr>
            </a:lvl4pPr>
            <a:lvl5pPr lvl="4" algn="l">
              <a:lnSpc>
                <a:spcPct val="100000"/>
              </a:lnSpc>
              <a:spcBef>
                <a:spcPts val="1600"/>
              </a:spcBef>
              <a:spcAft>
                <a:spcPts val="0"/>
              </a:spcAft>
              <a:buSzPts val="1400"/>
              <a:buNone/>
              <a:defRPr b="1">
                <a:solidFill>
                  <a:schemeClr val="accent1"/>
                </a:solidFill>
              </a:defRPr>
            </a:lvl5pPr>
            <a:lvl6pPr lvl="5" algn="l">
              <a:lnSpc>
                <a:spcPct val="100000"/>
              </a:lnSpc>
              <a:spcBef>
                <a:spcPts val="1600"/>
              </a:spcBef>
              <a:spcAft>
                <a:spcPts val="0"/>
              </a:spcAft>
              <a:buSzPts val="1400"/>
              <a:buNone/>
              <a:defRPr b="1">
                <a:solidFill>
                  <a:schemeClr val="accent1"/>
                </a:solidFill>
              </a:defRPr>
            </a:lvl6pPr>
            <a:lvl7pPr lvl="6" algn="l">
              <a:lnSpc>
                <a:spcPct val="100000"/>
              </a:lnSpc>
              <a:spcBef>
                <a:spcPts val="1600"/>
              </a:spcBef>
              <a:spcAft>
                <a:spcPts val="0"/>
              </a:spcAft>
              <a:buSzPts val="1400"/>
              <a:buNone/>
              <a:defRPr b="1">
                <a:solidFill>
                  <a:schemeClr val="accent1"/>
                </a:solidFill>
              </a:defRPr>
            </a:lvl7pPr>
            <a:lvl8pPr lvl="7" algn="l">
              <a:lnSpc>
                <a:spcPct val="100000"/>
              </a:lnSpc>
              <a:spcBef>
                <a:spcPts val="1600"/>
              </a:spcBef>
              <a:spcAft>
                <a:spcPts val="0"/>
              </a:spcAft>
              <a:buSzPts val="1400"/>
              <a:buNone/>
              <a:defRPr b="1">
                <a:solidFill>
                  <a:schemeClr val="accent1"/>
                </a:solidFill>
              </a:defRPr>
            </a:lvl8pPr>
            <a:lvl9pPr lvl="8" algn="l">
              <a:lnSpc>
                <a:spcPct val="100000"/>
              </a:lnSpc>
              <a:spcBef>
                <a:spcPts val="1600"/>
              </a:spcBef>
              <a:spcAft>
                <a:spcPts val="1600"/>
              </a:spcAft>
              <a:buSzPts val="1400"/>
              <a:buNone/>
              <a:defRPr b="1">
                <a:solidFill>
                  <a:schemeClr val="accent1"/>
                </a:solidFill>
              </a:defRPr>
            </a:lvl9pPr>
          </a:lstStyle>
          <a:p>
            <a:endParaRPr/>
          </a:p>
        </p:txBody>
      </p:sp>
      <p:sp>
        <p:nvSpPr>
          <p:cNvPr id="148" name="Google Shape;148;p23"/>
          <p:cNvSpPr txBox="1">
            <a:spLocks noGrp="1"/>
          </p:cNvSpPr>
          <p:nvPr>
            <p:ph type="subTitle" idx="4"/>
          </p:nvPr>
        </p:nvSpPr>
        <p:spPr>
          <a:xfrm>
            <a:off x="1098800" y="1591650"/>
            <a:ext cx="2813100" cy="723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800"/>
              <a:buNone/>
              <a:defRPr sz="1400">
                <a:solidFill>
                  <a:schemeClr val="dk1"/>
                </a:solidFill>
              </a:defRPr>
            </a:lvl1pPr>
            <a:lvl2pPr lvl="1" algn="l">
              <a:lnSpc>
                <a:spcPct val="100000"/>
              </a:lnSpc>
              <a:spcBef>
                <a:spcPts val="1600"/>
              </a:spcBef>
              <a:spcAft>
                <a:spcPts val="0"/>
              </a:spcAft>
              <a:buSzPts val="1400"/>
              <a:buNone/>
              <a:defRPr sz="1400">
                <a:solidFill>
                  <a:schemeClr val="dk1"/>
                </a:solidFill>
              </a:defRPr>
            </a:lvl2pPr>
            <a:lvl3pPr lvl="2" algn="l">
              <a:lnSpc>
                <a:spcPct val="100000"/>
              </a:lnSpc>
              <a:spcBef>
                <a:spcPts val="1600"/>
              </a:spcBef>
              <a:spcAft>
                <a:spcPts val="0"/>
              </a:spcAft>
              <a:buSzPts val="1400"/>
              <a:buNone/>
              <a:defRPr sz="1400">
                <a:solidFill>
                  <a:schemeClr val="dk1"/>
                </a:solidFill>
              </a:defRPr>
            </a:lvl3pPr>
            <a:lvl4pPr lvl="3" algn="l">
              <a:lnSpc>
                <a:spcPct val="100000"/>
              </a:lnSpc>
              <a:spcBef>
                <a:spcPts val="1600"/>
              </a:spcBef>
              <a:spcAft>
                <a:spcPts val="0"/>
              </a:spcAft>
              <a:buSzPts val="1400"/>
              <a:buNone/>
              <a:defRPr sz="1400">
                <a:solidFill>
                  <a:schemeClr val="dk1"/>
                </a:solidFill>
              </a:defRPr>
            </a:lvl4pPr>
            <a:lvl5pPr lvl="4" algn="l">
              <a:lnSpc>
                <a:spcPct val="100000"/>
              </a:lnSpc>
              <a:spcBef>
                <a:spcPts val="1600"/>
              </a:spcBef>
              <a:spcAft>
                <a:spcPts val="0"/>
              </a:spcAft>
              <a:buSzPts val="1400"/>
              <a:buNone/>
              <a:defRPr sz="1400">
                <a:solidFill>
                  <a:schemeClr val="dk1"/>
                </a:solidFill>
              </a:defRPr>
            </a:lvl5pPr>
            <a:lvl6pPr lvl="5" algn="l">
              <a:lnSpc>
                <a:spcPct val="100000"/>
              </a:lnSpc>
              <a:spcBef>
                <a:spcPts val="1600"/>
              </a:spcBef>
              <a:spcAft>
                <a:spcPts val="0"/>
              </a:spcAft>
              <a:buSzPts val="1400"/>
              <a:buNone/>
              <a:defRPr sz="1400">
                <a:solidFill>
                  <a:schemeClr val="dk1"/>
                </a:solidFill>
              </a:defRPr>
            </a:lvl6pPr>
            <a:lvl7pPr lvl="6" algn="l">
              <a:lnSpc>
                <a:spcPct val="100000"/>
              </a:lnSpc>
              <a:spcBef>
                <a:spcPts val="1600"/>
              </a:spcBef>
              <a:spcAft>
                <a:spcPts val="0"/>
              </a:spcAft>
              <a:buSzPts val="1400"/>
              <a:buNone/>
              <a:defRPr sz="1400">
                <a:solidFill>
                  <a:schemeClr val="dk1"/>
                </a:solidFill>
              </a:defRPr>
            </a:lvl7pPr>
            <a:lvl8pPr lvl="7" algn="l">
              <a:lnSpc>
                <a:spcPct val="100000"/>
              </a:lnSpc>
              <a:spcBef>
                <a:spcPts val="1600"/>
              </a:spcBef>
              <a:spcAft>
                <a:spcPts val="0"/>
              </a:spcAft>
              <a:buSzPts val="1400"/>
              <a:buNone/>
              <a:defRPr sz="1400">
                <a:solidFill>
                  <a:schemeClr val="dk1"/>
                </a:solidFill>
              </a:defRPr>
            </a:lvl8pPr>
            <a:lvl9pPr lvl="8" algn="l">
              <a:lnSpc>
                <a:spcPct val="100000"/>
              </a:lnSpc>
              <a:spcBef>
                <a:spcPts val="1600"/>
              </a:spcBef>
              <a:spcAft>
                <a:spcPts val="1600"/>
              </a:spcAft>
              <a:buSzPts val="1400"/>
              <a:buNone/>
              <a:defRPr sz="1400">
                <a:solidFill>
                  <a:schemeClr val="dk1"/>
                </a:solidFill>
              </a:defRPr>
            </a:lvl9pPr>
          </a:lstStyle>
          <a:p>
            <a:endParaRPr/>
          </a:p>
        </p:txBody>
      </p:sp>
      <p:sp>
        <p:nvSpPr>
          <p:cNvPr id="149" name="Google Shape;149;p23"/>
          <p:cNvSpPr/>
          <p:nvPr/>
        </p:nvSpPr>
        <p:spPr>
          <a:xfrm rot="10800000" flipH="1">
            <a:off x="5416200" y="1010100"/>
            <a:ext cx="1216200" cy="1561500"/>
          </a:xfrm>
          <a:prstGeom prst="rect">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 name="Google Shape;150;p23"/>
          <p:cNvSpPr/>
          <p:nvPr/>
        </p:nvSpPr>
        <p:spPr>
          <a:xfrm rot="10800000" flipH="1">
            <a:off x="6632400" y="2571600"/>
            <a:ext cx="1216200" cy="25716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six columns">
  <p:cSld name="CUSTOM_12">
    <p:spTree>
      <p:nvGrpSpPr>
        <p:cNvPr id="1" name="Shape 151"/>
        <p:cNvGrpSpPr/>
        <p:nvPr/>
      </p:nvGrpSpPr>
      <p:grpSpPr>
        <a:xfrm>
          <a:off x="0" y="0"/>
          <a:ext cx="0" cy="0"/>
          <a:chOff x="0" y="0"/>
          <a:chExt cx="0" cy="0"/>
        </a:xfrm>
      </p:grpSpPr>
      <p:sp>
        <p:nvSpPr>
          <p:cNvPr id="152" name="Google Shape;152;p24"/>
          <p:cNvSpPr txBox="1">
            <a:spLocks noGrp="1"/>
          </p:cNvSpPr>
          <p:nvPr>
            <p:ph type="subTitle" idx="1"/>
          </p:nvPr>
        </p:nvSpPr>
        <p:spPr>
          <a:xfrm>
            <a:off x="711900" y="1476000"/>
            <a:ext cx="2261700" cy="408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800"/>
              <a:buNone/>
              <a:defRPr b="1">
                <a:solidFill>
                  <a:schemeClr val="accent1"/>
                </a:solidFill>
              </a:defRPr>
            </a:lvl1pPr>
            <a:lvl2pPr lvl="1" algn="l">
              <a:lnSpc>
                <a:spcPct val="100000"/>
              </a:lnSpc>
              <a:spcBef>
                <a:spcPts val="1600"/>
              </a:spcBef>
              <a:spcAft>
                <a:spcPts val="0"/>
              </a:spcAft>
              <a:buSzPts val="1400"/>
              <a:buNone/>
              <a:defRPr b="1">
                <a:solidFill>
                  <a:schemeClr val="accent1"/>
                </a:solidFill>
              </a:defRPr>
            </a:lvl2pPr>
            <a:lvl3pPr lvl="2" algn="l">
              <a:lnSpc>
                <a:spcPct val="100000"/>
              </a:lnSpc>
              <a:spcBef>
                <a:spcPts val="1600"/>
              </a:spcBef>
              <a:spcAft>
                <a:spcPts val="0"/>
              </a:spcAft>
              <a:buSzPts val="1400"/>
              <a:buNone/>
              <a:defRPr b="1">
                <a:solidFill>
                  <a:schemeClr val="accent1"/>
                </a:solidFill>
              </a:defRPr>
            </a:lvl3pPr>
            <a:lvl4pPr lvl="3" algn="l">
              <a:lnSpc>
                <a:spcPct val="100000"/>
              </a:lnSpc>
              <a:spcBef>
                <a:spcPts val="1600"/>
              </a:spcBef>
              <a:spcAft>
                <a:spcPts val="0"/>
              </a:spcAft>
              <a:buSzPts val="1400"/>
              <a:buNone/>
              <a:defRPr b="1">
                <a:solidFill>
                  <a:schemeClr val="accent1"/>
                </a:solidFill>
              </a:defRPr>
            </a:lvl4pPr>
            <a:lvl5pPr lvl="4" algn="l">
              <a:lnSpc>
                <a:spcPct val="100000"/>
              </a:lnSpc>
              <a:spcBef>
                <a:spcPts val="1600"/>
              </a:spcBef>
              <a:spcAft>
                <a:spcPts val="0"/>
              </a:spcAft>
              <a:buSzPts val="1400"/>
              <a:buNone/>
              <a:defRPr b="1">
                <a:solidFill>
                  <a:schemeClr val="accent1"/>
                </a:solidFill>
              </a:defRPr>
            </a:lvl5pPr>
            <a:lvl6pPr lvl="5" algn="l">
              <a:lnSpc>
                <a:spcPct val="100000"/>
              </a:lnSpc>
              <a:spcBef>
                <a:spcPts val="1600"/>
              </a:spcBef>
              <a:spcAft>
                <a:spcPts val="0"/>
              </a:spcAft>
              <a:buSzPts val="1400"/>
              <a:buNone/>
              <a:defRPr b="1">
                <a:solidFill>
                  <a:schemeClr val="accent1"/>
                </a:solidFill>
              </a:defRPr>
            </a:lvl6pPr>
            <a:lvl7pPr lvl="6" algn="l">
              <a:lnSpc>
                <a:spcPct val="100000"/>
              </a:lnSpc>
              <a:spcBef>
                <a:spcPts val="1600"/>
              </a:spcBef>
              <a:spcAft>
                <a:spcPts val="0"/>
              </a:spcAft>
              <a:buSzPts val="1400"/>
              <a:buNone/>
              <a:defRPr b="1">
                <a:solidFill>
                  <a:schemeClr val="accent1"/>
                </a:solidFill>
              </a:defRPr>
            </a:lvl7pPr>
            <a:lvl8pPr lvl="7" algn="l">
              <a:lnSpc>
                <a:spcPct val="100000"/>
              </a:lnSpc>
              <a:spcBef>
                <a:spcPts val="1600"/>
              </a:spcBef>
              <a:spcAft>
                <a:spcPts val="0"/>
              </a:spcAft>
              <a:buSzPts val="1400"/>
              <a:buNone/>
              <a:defRPr b="1">
                <a:solidFill>
                  <a:schemeClr val="accent1"/>
                </a:solidFill>
              </a:defRPr>
            </a:lvl8pPr>
            <a:lvl9pPr lvl="8" algn="l">
              <a:lnSpc>
                <a:spcPct val="100000"/>
              </a:lnSpc>
              <a:spcBef>
                <a:spcPts val="1600"/>
              </a:spcBef>
              <a:spcAft>
                <a:spcPts val="1600"/>
              </a:spcAft>
              <a:buSzPts val="1400"/>
              <a:buNone/>
              <a:defRPr b="1">
                <a:solidFill>
                  <a:schemeClr val="accent1"/>
                </a:solidFill>
              </a:defRPr>
            </a:lvl9pPr>
          </a:lstStyle>
          <a:p>
            <a:endParaRPr/>
          </a:p>
        </p:txBody>
      </p:sp>
      <p:sp>
        <p:nvSpPr>
          <p:cNvPr id="153" name="Google Shape;153;p24"/>
          <p:cNvSpPr txBox="1">
            <a:spLocks noGrp="1"/>
          </p:cNvSpPr>
          <p:nvPr>
            <p:ph type="subTitle" idx="2"/>
          </p:nvPr>
        </p:nvSpPr>
        <p:spPr>
          <a:xfrm>
            <a:off x="711900" y="1851450"/>
            <a:ext cx="2261700" cy="723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800"/>
              <a:buNone/>
              <a:defRPr sz="1400">
                <a:solidFill>
                  <a:schemeClr val="dk1"/>
                </a:solidFill>
              </a:defRPr>
            </a:lvl1pPr>
            <a:lvl2pPr lvl="1" algn="l">
              <a:lnSpc>
                <a:spcPct val="100000"/>
              </a:lnSpc>
              <a:spcBef>
                <a:spcPts val="1600"/>
              </a:spcBef>
              <a:spcAft>
                <a:spcPts val="0"/>
              </a:spcAft>
              <a:buSzPts val="1400"/>
              <a:buNone/>
              <a:defRPr sz="1400">
                <a:solidFill>
                  <a:schemeClr val="dk1"/>
                </a:solidFill>
              </a:defRPr>
            </a:lvl2pPr>
            <a:lvl3pPr lvl="2" algn="l">
              <a:lnSpc>
                <a:spcPct val="100000"/>
              </a:lnSpc>
              <a:spcBef>
                <a:spcPts val="1600"/>
              </a:spcBef>
              <a:spcAft>
                <a:spcPts val="0"/>
              </a:spcAft>
              <a:buSzPts val="1400"/>
              <a:buNone/>
              <a:defRPr sz="1400">
                <a:solidFill>
                  <a:schemeClr val="dk1"/>
                </a:solidFill>
              </a:defRPr>
            </a:lvl3pPr>
            <a:lvl4pPr lvl="3" algn="l">
              <a:lnSpc>
                <a:spcPct val="100000"/>
              </a:lnSpc>
              <a:spcBef>
                <a:spcPts val="1600"/>
              </a:spcBef>
              <a:spcAft>
                <a:spcPts val="0"/>
              </a:spcAft>
              <a:buSzPts val="1400"/>
              <a:buNone/>
              <a:defRPr sz="1400">
                <a:solidFill>
                  <a:schemeClr val="dk1"/>
                </a:solidFill>
              </a:defRPr>
            </a:lvl4pPr>
            <a:lvl5pPr lvl="4" algn="l">
              <a:lnSpc>
                <a:spcPct val="100000"/>
              </a:lnSpc>
              <a:spcBef>
                <a:spcPts val="1600"/>
              </a:spcBef>
              <a:spcAft>
                <a:spcPts val="0"/>
              </a:spcAft>
              <a:buSzPts val="1400"/>
              <a:buNone/>
              <a:defRPr sz="1400">
                <a:solidFill>
                  <a:schemeClr val="dk1"/>
                </a:solidFill>
              </a:defRPr>
            </a:lvl5pPr>
            <a:lvl6pPr lvl="5" algn="l">
              <a:lnSpc>
                <a:spcPct val="100000"/>
              </a:lnSpc>
              <a:spcBef>
                <a:spcPts val="1600"/>
              </a:spcBef>
              <a:spcAft>
                <a:spcPts val="0"/>
              </a:spcAft>
              <a:buSzPts val="1400"/>
              <a:buNone/>
              <a:defRPr sz="1400">
                <a:solidFill>
                  <a:schemeClr val="dk1"/>
                </a:solidFill>
              </a:defRPr>
            </a:lvl6pPr>
            <a:lvl7pPr lvl="6" algn="l">
              <a:lnSpc>
                <a:spcPct val="100000"/>
              </a:lnSpc>
              <a:spcBef>
                <a:spcPts val="1600"/>
              </a:spcBef>
              <a:spcAft>
                <a:spcPts val="0"/>
              </a:spcAft>
              <a:buSzPts val="1400"/>
              <a:buNone/>
              <a:defRPr sz="1400">
                <a:solidFill>
                  <a:schemeClr val="dk1"/>
                </a:solidFill>
              </a:defRPr>
            </a:lvl7pPr>
            <a:lvl8pPr lvl="7" algn="l">
              <a:lnSpc>
                <a:spcPct val="100000"/>
              </a:lnSpc>
              <a:spcBef>
                <a:spcPts val="1600"/>
              </a:spcBef>
              <a:spcAft>
                <a:spcPts val="0"/>
              </a:spcAft>
              <a:buSzPts val="1400"/>
              <a:buNone/>
              <a:defRPr sz="1400">
                <a:solidFill>
                  <a:schemeClr val="dk1"/>
                </a:solidFill>
              </a:defRPr>
            </a:lvl8pPr>
            <a:lvl9pPr lvl="8" algn="l">
              <a:lnSpc>
                <a:spcPct val="100000"/>
              </a:lnSpc>
              <a:spcBef>
                <a:spcPts val="1600"/>
              </a:spcBef>
              <a:spcAft>
                <a:spcPts val="1600"/>
              </a:spcAft>
              <a:buSzPts val="1400"/>
              <a:buNone/>
              <a:defRPr sz="1400">
                <a:solidFill>
                  <a:schemeClr val="dk1"/>
                </a:solidFill>
              </a:defRPr>
            </a:lvl9pPr>
          </a:lstStyle>
          <a:p>
            <a:endParaRPr/>
          </a:p>
        </p:txBody>
      </p:sp>
      <p:sp>
        <p:nvSpPr>
          <p:cNvPr id="154" name="Google Shape;154;p24"/>
          <p:cNvSpPr txBox="1">
            <a:spLocks noGrp="1"/>
          </p:cNvSpPr>
          <p:nvPr>
            <p:ph type="subTitle" idx="3"/>
          </p:nvPr>
        </p:nvSpPr>
        <p:spPr>
          <a:xfrm>
            <a:off x="2983950" y="1476000"/>
            <a:ext cx="2261700" cy="408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800"/>
              <a:buNone/>
              <a:defRPr b="1">
                <a:solidFill>
                  <a:schemeClr val="accent1"/>
                </a:solidFill>
              </a:defRPr>
            </a:lvl1pPr>
            <a:lvl2pPr lvl="1" algn="l">
              <a:lnSpc>
                <a:spcPct val="100000"/>
              </a:lnSpc>
              <a:spcBef>
                <a:spcPts val="1600"/>
              </a:spcBef>
              <a:spcAft>
                <a:spcPts val="0"/>
              </a:spcAft>
              <a:buSzPts val="1400"/>
              <a:buNone/>
              <a:defRPr b="1">
                <a:solidFill>
                  <a:schemeClr val="accent1"/>
                </a:solidFill>
              </a:defRPr>
            </a:lvl2pPr>
            <a:lvl3pPr lvl="2" algn="l">
              <a:lnSpc>
                <a:spcPct val="100000"/>
              </a:lnSpc>
              <a:spcBef>
                <a:spcPts val="1600"/>
              </a:spcBef>
              <a:spcAft>
                <a:spcPts val="0"/>
              </a:spcAft>
              <a:buSzPts val="1400"/>
              <a:buNone/>
              <a:defRPr b="1">
                <a:solidFill>
                  <a:schemeClr val="accent1"/>
                </a:solidFill>
              </a:defRPr>
            </a:lvl3pPr>
            <a:lvl4pPr lvl="3" algn="l">
              <a:lnSpc>
                <a:spcPct val="100000"/>
              </a:lnSpc>
              <a:spcBef>
                <a:spcPts val="1600"/>
              </a:spcBef>
              <a:spcAft>
                <a:spcPts val="0"/>
              </a:spcAft>
              <a:buSzPts val="1400"/>
              <a:buNone/>
              <a:defRPr b="1">
                <a:solidFill>
                  <a:schemeClr val="accent1"/>
                </a:solidFill>
              </a:defRPr>
            </a:lvl4pPr>
            <a:lvl5pPr lvl="4" algn="l">
              <a:lnSpc>
                <a:spcPct val="100000"/>
              </a:lnSpc>
              <a:spcBef>
                <a:spcPts val="1600"/>
              </a:spcBef>
              <a:spcAft>
                <a:spcPts val="0"/>
              </a:spcAft>
              <a:buSzPts val="1400"/>
              <a:buNone/>
              <a:defRPr b="1">
                <a:solidFill>
                  <a:schemeClr val="accent1"/>
                </a:solidFill>
              </a:defRPr>
            </a:lvl5pPr>
            <a:lvl6pPr lvl="5" algn="l">
              <a:lnSpc>
                <a:spcPct val="100000"/>
              </a:lnSpc>
              <a:spcBef>
                <a:spcPts val="1600"/>
              </a:spcBef>
              <a:spcAft>
                <a:spcPts val="0"/>
              </a:spcAft>
              <a:buSzPts val="1400"/>
              <a:buNone/>
              <a:defRPr b="1">
                <a:solidFill>
                  <a:schemeClr val="accent1"/>
                </a:solidFill>
              </a:defRPr>
            </a:lvl6pPr>
            <a:lvl7pPr lvl="6" algn="l">
              <a:lnSpc>
                <a:spcPct val="100000"/>
              </a:lnSpc>
              <a:spcBef>
                <a:spcPts val="1600"/>
              </a:spcBef>
              <a:spcAft>
                <a:spcPts val="0"/>
              </a:spcAft>
              <a:buSzPts val="1400"/>
              <a:buNone/>
              <a:defRPr b="1">
                <a:solidFill>
                  <a:schemeClr val="accent1"/>
                </a:solidFill>
              </a:defRPr>
            </a:lvl7pPr>
            <a:lvl8pPr lvl="7" algn="l">
              <a:lnSpc>
                <a:spcPct val="100000"/>
              </a:lnSpc>
              <a:spcBef>
                <a:spcPts val="1600"/>
              </a:spcBef>
              <a:spcAft>
                <a:spcPts val="0"/>
              </a:spcAft>
              <a:buSzPts val="1400"/>
              <a:buNone/>
              <a:defRPr b="1">
                <a:solidFill>
                  <a:schemeClr val="accent1"/>
                </a:solidFill>
              </a:defRPr>
            </a:lvl8pPr>
            <a:lvl9pPr lvl="8" algn="l">
              <a:lnSpc>
                <a:spcPct val="100000"/>
              </a:lnSpc>
              <a:spcBef>
                <a:spcPts val="1600"/>
              </a:spcBef>
              <a:spcAft>
                <a:spcPts val="1600"/>
              </a:spcAft>
              <a:buSzPts val="1400"/>
              <a:buNone/>
              <a:defRPr b="1">
                <a:solidFill>
                  <a:schemeClr val="accent1"/>
                </a:solidFill>
              </a:defRPr>
            </a:lvl9pPr>
          </a:lstStyle>
          <a:p>
            <a:endParaRPr/>
          </a:p>
        </p:txBody>
      </p:sp>
      <p:sp>
        <p:nvSpPr>
          <p:cNvPr id="155" name="Google Shape;155;p24"/>
          <p:cNvSpPr txBox="1">
            <a:spLocks noGrp="1"/>
          </p:cNvSpPr>
          <p:nvPr>
            <p:ph type="subTitle" idx="4"/>
          </p:nvPr>
        </p:nvSpPr>
        <p:spPr>
          <a:xfrm>
            <a:off x="2983950" y="1851450"/>
            <a:ext cx="2261700" cy="723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800"/>
              <a:buNone/>
              <a:defRPr sz="1400">
                <a:solidFill>
                  <a:schemeClr val="dk1"/>
                </a:solidFill>
              </a:defRPr>
            </a:lvl1pPr>
            <a:lvl2pPr lvl="1" algn="l">
              <a:lnSpc>
                <a:spcPct val="100000"/>
              </a:lnSpc>
              <a:spcBef>
                <a:spcPts val="0"/>
              </a:spcBef>
              <a:spcAft>
                <a:spcPts val="0"/>
              </a:spcAft>
              <a:buSzPts val="1400"/>
              <a:buNone/>
              <a:defRPr sz="1400">
                <a:solidFill>
                  <a:schemeClr val="dk1"/>
                </a:solidFill>
              </a:defRPr>
            </a:lvl2pPr>
            <a:lvl3pPr lvl="2" algn="l">
              <a:lnSpc>
                <a:spcPct val="100000"/>
              </a:lnSpc>
              <a:spcBef>
                <a:spcPts val="0"/>
              </a:spcBef>
              <a:spcAft>
                <a:spcPts val="0"/>
              </a:spcAft>
              <a:buSzPts val="1400"/>
              <a:buNone/>
              <a:defRPr sz="1400">
                <a:solidFill>
                  <a:schemeClr val="dk1"/>
                </a:solidFill>
              </a:defRPr>
            </a:lvl3pPr>
            <a:lvl4pPr lvl="3" algn="l">
              <a:lnSpc>
                <a:spcPct val="100000"/>
              </a:lnSpc>
              <a:spcBef>
                <a:spcPts val="0"/>
              </a:spcBef>
              <a:spcAft>
                <a:spcPts val="0"/>
              </a:spcAft>
              <a:buSzPts val="1400"/>
              <a:buNone/>
              <a:defRPr sz="1400">
                <a:solidFill>
                  <a:schemeClr val="dk1"/>
                </a:solidFill>
              </a:defRPr>
            </a:lvl4pPr>
            <a:lvl5pPr lvl="4" algn="l">
              <a:lnSpc>
                <a:spcPct val="100000"/>
              </a:lnSpc>
              <a:spcBef>
                <a:spcPts val="0"/>
              </a:spcBef>
              <a:spcAft>
                <a:spcPts val="0"/>
              </a:spcAft>
              <a:buSzPts val="1400"/>
              <a:buNone/>
              <a:defRPr sz="1400">
                <a:solidFill>
                  <a:schemeClr val="dk1"/>
                </a:solidFill>
              </a:defRPr>
            </a:lvl5pPr>
            <a:lvl6pPr lvl="5" algn="l">
              <a:lnSpc>
                <a:spcPct val="100000"/>
              </a:lnSpc>
              <a:spcBef>
                <a:spcPts val="0"/>
              </a:spcBef>
              <a:spcAft>
                <a:spcPts val="0"/>
              </a:spcAft>
              <a:buSzPts val="1400"/>
              <a:buNone/>
              <a:defRPr sz="1400">
                <a:solidFill>
                  <a:schemeClr val="dk1"/>
                </a:solidFill>
              </a:defRPr>
            </a:lvl6pPr>
            <a:lvl7pPr lvl="6" algn="l">
              <a:lnSpc>
                <a:spcPct val="100000"/>
              </a:lnSpc>
              <a:spcBef>
                <a:spcPts val="0"/>
              </a:spcBef>
              <a:spcAft>
                <a:spcPts val="0"/>
              </a:spcAft>
              <a:buSzPts val="1400"/>
              <a:buNone/>
              <a:defRPr sz="1400">
                <a:solidFill>
                  <a:schemeClr val="dk1"/>
                </a:solidFill>
              </a:defRPr>
            </a:lvl7pPr>
            <a:lvl8pPr lvl="7" algn="l">
              <a:lnSpc>
                <a:spcPct val="100000"/>
              </a:lnSpc>
              <a:spcBef>
                <a:spcPts val="0"/>
              </a:spcBef>
              <a:spcAft>
                <a:spcPts val="0"/>
              </a:spcAft>
              <a:buSzPts val="1400"/>
              <a:buNone/>
              <a:defRPr sz="1400">
                <a:solidFill>
                  <a:schemeClr val="dk1"/>
                </a:solidFill>
              </a:defRPr>
            </a:lvl8pPr>
            <a:lvl9pPr lvl="8" algn="l">
              <a:lnSpc>
                <a:spcPct val="100000"/>
              </a:lnSpc>
              <a:spcBef>
                <a:spcPts val="0"/>
              </a:spcBef>
              <a:spcAft>
                <a:spcPts val="0"/>
              </a:spcAft>
              <a:buSzPts val="1400"/>
              <a:buNone/>
              <a:defRPr sz="1400">
                <a:solidFill>
                  <a:schemeClr val="dk1"/>
                </a:solidFill>
              </a:defRPr>
            </a:lvl9pPr>
          </a:lstStyle>
          <a:p>
            <a:endParaRPr/>
          </a:p>
        </p:txBody>
      </p:sp>
      <p:sp>
        <p:nvSpPr>
          <p:cNvPr id="156" name="Google Shape;156;p24"/>
          <p:cNvSpPr txBox="1">
            <a:spLocks noGrp="1"/>
          </p:cNvSpPr>
          <p:nvPr>
            <p:ph type="subTitle" idx="5"/>
          </p:nvPr>
        </p:nvSpPr>
        <p:spPr>
          <a:xfrm>
            <a:off x="5256000" y="1476000"/>
            <a:ext cx="2261700" cy="408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800"/>
              <a:buNone/>
              <a:defRPr b="1">
                <a:solidFill>
                  <a:schemeClr val="accent1"/>
                </a:solidFill>
              </a:defRPr>
            </a:lvl1pPr>
            <a:lvl2pPr lvl="1" algn="l">
              <a:lnSpc>
                <a:spcPct val="100000"/>
              </a:lnSpc>
              <a:spcBef>
                <a:spcPts val="1600"/>
              </a:spcBef>
              <a:spcAft>
                <a:spcPts val="0"/>
              </a:spcAft>
              <a:buSzPts val="1400"/>
              <a:buNone/>
              <a:defRPr b="1">
                <a:solidFill>
                  <a:schemeClr val="accent1"/>
                </a:solidFill>
              </a:defRPr>
            </a:lvl2pPr>
            <a:lvl3pPr lvl="2" algn="l">
              <a:lnSpc>
                <a:spcPct val="100000"/>
              </a:lnSpc>
              <a:spcBef>
                <a:spcPts val="1600"/>
              </a:spcBef>
              <a:spcAft>
                <a:spcPts val="0"/>
              </a:spcAft>
              <a:buSzPts val="1400"/>
              <a:buNone/>
              <a:defRPr b="1">
                <a:solidFill>
                  <a:schemeClr val="accent1"/>
                </a:solidFill>
              </a:defRPr>
            </a:lvl3pPr>
            <a:lvl4pPr lvl="3" algn="l">
              <a:lnSpc>
                <a:spcPct val="100000"/>
              </a:lnSpc>
              <a:spcBef>
                <a:spcPts val="1600"/>
              </a:spcBef>
              <a:spcAft>
                <a:spcPts val="0"/>
              </a:spcAft>
              <a:buSzPts val="1400"/>
              <a:buNone/>
              <a:defRPr b="1">
                <a:solidFill>
                  <a:schemeClr val="accent1"/>
                </a:solidFill>
              </a:defRPr>
            </a:lvl4pPr>
            <a:lvl5pPr lvl="4" algn="l">
              <a:lnSpc>
                <a:spcPct val="100000"/>
              </a:lnSpc>
              <a:spcBef>
                <a:spcPts val="1600"/>
              </a:spcBef>
              <a:spcAft>
                <a:spcPts val="0"/>
              </a:spcAft>
              <a:buSzPts val="1400"/>
              <a:buNone/>
              <a:defRPr b="1">
                <a:solidFill>
                  <a:schemeClr val="accent1"/>
                </a:solidFill>
              </a:defRPr>
            </a:lvl5pPr>
            <a:lvl6pPr lvl="5" algn="l">
              <a:lnSpc>
                <a:spcPct val="100000"/>
              </a:lnSpc>
              <a:spcBef>
                <a:spcPts val="1600"/>
              </a:spcBef>
              <a:spcAft>
                <a:spcPts val="0"/>
              </a:spcAft>
              <a:buSzPts val="1400"/>
              <a:buNone/>
              <a:defRPr b="1">
                <a:solidFill>
                  <a:schemeClr val="accent1"/>
                </a:solidFill>
              </a:defRPr>
            </a:lvl6pPr>
            <a:lvl7pPr lvl="6" algn="l">
              <a:lnSpc>
                <a:spcPct val="100000"/>
              </a:lnSpc>
              <a:spcBef>
                <a:spcPts val="1600"/>
              </a:spcBef>
              <a:spcAft>
                <a:spcPts val="0"/>
              </a:spcAft>
              <a:buSzPts val="1400"/>
              <a:buNone/>
              <a:defRPr b="1">
                <a:solidFill>
                  <a:schemeClr val="accent1"/>
                </a:solidFill>
              </a:defRPr>
            </a:lvl7pPr>
            <a:lvl8pPr lvl="7" algn="l">
              <a:lnSpc>
                <a:spcPct val="100000"/>
              </a:lnSpc>
              <a:spcBef>
                <a:spcPts val="1600"/>
              </a:spcBef>
              <a:spcAft>
                <a:spcPts val="0"/>
              </a:spcAft>
              <a:buSzPts val="1400"/>
              <a:buNone/>
              <a:defRPr b="1">
                <a:solidFill>
                  <a:schemeClr val="accent1"/>
                </a:solidFill>
              </a:defRPr>
            </a:lvl8pPr>
            <a:lvl9pPr lvl="8" algn="l">
              <a:lnSpc>
                <a:spcPct val="100000"/>
              </a:lnSpc>
              <a:spcBef>
                <a:spcPts val="1600"/>
              </a:spcBef>
              <a:spcAft>
                <a:spcPts val="1600"/>
              </a:spcAft>
              <a:buSzPts val="1400"/>
              <a:buNone/>
              <a:defRPr b="1">
                <a:solidFill>
                  <a:schemeClr val="accent1"/>
                </a:solidFill>
              </a:defRPr>
            </a:lvl9pPr>
          </a:lstStyle>
          <a:p>
            <a:endParaRPr/>
          </a:p>
        </p:txBody>
      </p:sp>
      <p:sp>
        <p:nvSpPr>
          <p:cNvPr id="157" name="Google Shape;157;p24"/>
          <p:cNvSpPr txBox="1">
            <a:spLocks noGrp="1"/>
          </p:cNvSpPr>
          <p:nvPr>
            <p:ph type="subTitle" idx="6"/>
          </p:nvPr>
        </p:nvSpPr>
        <p:spPr>
          <a:xfrm>
            <a:off x="5256000" y="1851450"/>
            <a:ext cx="2261700" cy="723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800"/>
              <a:buNone/>
              <a:defRPr sz="1400">
                <a:solidFill>
                  <a:schemeClr val="dk1"/>
                </a:solidFill>
              </a:defRPr>
            </a:lvl1pPr>
            <a:lvl2pPr lvl="1" algn="l">
              <a:lnSpc>
                <a:spcPct val="100000"/>
              </a:lnSpc>
              <a:spcBef>
                <a:spcPts val="1600"/>
              </a:spcBef>
              <a:spcAft>
                <a:spcPts val="0"/>
              </a:spcAft>
              <a:buSzPts val="1400"/>
              <a:buNone/>
              <a:defRPr sz="1400">
                <a:solidFill>
                  <a:schemeClr val="dk1"/>
                </a:solidFill>
              </a:defRPr>
            </a:lvl2pPr>
            <a:lvl3pPr lvl="2" algn="l">
              <a:lnSpc>
                <a:spcPct val="100000"/>
              </a:lnSpc>
              <a:spcBef>
                <a:spcPts val="1600"/>
              </a:spcBef>
              <a:spcAft>
                <a:spcPts val="0"/>
              </a:spcAft>
              <a:buSzPts val="1400"/>
              <a:buNone/>
              <a:defRPr sz="1400">
                <a:solidFill>
                  <a:schemeClr val="dk1"/>
                </a:solidFill>
              </a:defRPr>
            </a:lvl3pPr>
            <a:lvl4pPr lvl="3" algn="l">
              <a:lnSpc>
                <a:spcPct val="100000"/>
              </a:lnSpc>
              <a:spcBef>
                <a:spcPts val="1600"/>
              </a:spcBef>
              <a:spcAft>
                <a:spcPts val="0"/>
              </a:spcAft>
              <a:buSzPts val="1400"/>
              <a:buNone/>
              <a:defRPr sz="1400">
                <a:solidFill>
                  <a:schemeClr val="dk1"/>
                </a:solidFill>
              </a:defRPr>
            </a:lvl4pPr>
            <a:lvl5pPr lvl="4" algn="l">
              <a:lnSpc>
                <a:spcPct val="100000"/>
              </a:lnSpc>
              <a:spcBef>
                <a:spcPts val="1600"/>
              </a:spcBef>
              <a:spcAft>
                <a:spcPts val="0"/>
              </a:spcAft>
              <a:buSzPts val="1400"/>
              <a:buNone/>
              <a:defRPr sz="1400">
                <a:solidFill>
                  <a:schemeClr val="dk1"/>
                </a:solidFill>
              </a:defRPr>
            </a:lvl5pPr>
            <a:lvl6pPr lvl="5" algn="l">
              <a:lnSpc>
                <a:spcPct val="100000"/>
              </a:lnSpc>
              <a:spcBef>
                <a:spcPts val="1600"/>
              </a:spcBef>
              <a:spcAft>
                <a:spcPts val="0"/>
              </a:spcAft>
              <a:buSzPts val="1400"/>
              <a:buNone/>
              <a:defRPr sz="1400">
                <a:solidFill>
                  <a:schemeClr val="dk1"/>
                </a:solidFill>
              </a:defRPr>
            </a:lvl6pPr>
            <a:lvl7pPr lvl="6" algn="l">
              <a:lnSpc>
                <a:spcPct val="100000"/>
              </a:lnSpc>
              <a:spcBef>
                <a:spcPts val="1600"/>
              </a:spcBef>
              <a:spcAft>
                <a:spcPts val="0"/>
              </a:spcAft>
              <a:buSzPts val="1400"/>
              <a:buNone/>
              <a:defRPr sz="1400">
                <a:solidFill>
                  <a:schemeClr val="dk1"/>
                </a:solidFill>
              </a:defRPr>
            </a:lvl7pPr>
            <a:lvl8pPr lvl="7" algn="l">
              <a:lnSpc>
                <a:spcPct val="100000"/>
              </a:lnSpc>
              <a:spcBef>
                <a:spcPts val="1600"/>
              </a:spcBef>
              <a:spcAft>
                <a:spcPts val="0"/>
              </a:spcAft>
              <a:buSzPts val="1400"/>
              <a:buNone/>
              <a:defRPr sz="1400">
                <a:solidFill>
                  <a:schemeClr val="dk1"/>
                </a:solidFill>
              </a:defRPr>
            </a:lvl8pPr>
            <a:lvl9pPr lvl="8" algn="l">
              <a:lnSpc>
                <a:spcPct val="100000"/>
              </a:lnSpc>
              <a:spcBef>
                <a:spcPts val="1600"/>
              </a:spcBef>
              <a:spcAft>
                <a:spcPts val="1600"/>
              </a:spcAft>
              <a:buSzPts val="1400"/>
              <a:buNone/>
              <a:defRPr sz="1400">
                <a:solidFill>
                  <a:schemeClr val="dk1"/>
                </a:solidFill>
              </a:defRPr>
            </a:lvl9pPr>
          </a:lstStyle>
          <a:p>
            <a:endParaRPr/>
          </a:p>
        </p:txBody>
      </p:sp>
      <p:sp>
        <p:nvSpPr>
          <p:cNvPr id="158" name="Google Shape;158;p24"/>
          <p:cNvSpPr txBox="1">
            <a:spLocks noGrp="1"/>
          </p:cNvSpPr>
          <p:nvPr>
            <p:ph type="subTitle" idx="7"/>
          </p:nvPr>
        </p:nvSpPr>
        <p:spPr>
          <a:xfrm>
            <a:off x="711900" y="2952200"/>
            <a:ext cx="2261700" cy="408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800"/>
              <a:buNone/>
              <a:defRPr b="1">
                <a:solidFill>
                  <a:schemeClr val="accent1"/>
                </a:solidFill>
              </a:defRPr>
            </a:lvl1pPr>
            <a:lvl2pPr lvl="1" algn="l">
              <a:lnSpc>
                <a:spcPct val="100000"/>
              </a:lnSpc>
              <a:spcBef>
                <a:spcPts val="1600"/>
              </a:spcBef>
              <a:spcAft>
                <a:spcPts val="0"/>
              </a:spcAft>
              <a:buSzPts val="1400"/>
              <a:buNone/>
              <a:defRPr b="1">
                <a:solidFill>
                  <a:schemeClr val="accent1"/>
                </a:solidFill>
              </a:defRPr>
            </a:lvl2pPr>
            <a:lvl3pPr lvl="2" algn="l">
              <a:lnSpc>
                <a:spcPct val="100000"/>
              </a:lnSpc>
              <a:spcBef>
                <a:spcPts val="1600"/>
              </a:spcBef>
              <a:spcAft>
                <a:spcPts val="0"/>
              </a:spcAft>
              <a:buSzPts val="1400"/>
              <a:buNone/>
              <a:defRPr b="1">
                <a:solidFill>
                  <a:schemeClr val="accent1"/>
                </a:solidFill>
              </a:defRPr>
            </a:lvl3pPr>
            <a:lvl4pPr lvl="3" algn="l">
              <a:lnSpc>
                <a:spcPct val="100000"/>
              </a:lnSpc>
              <a:spcBef>
                <a:spcPts val="1600"/>
              </a:spcBef>
              <a:spcAft>
                <a:spcPts val="0"/>
              </a:spcAft>
              <a:buSzPts val="1400"/>
              <a:buNone/>
              <a:defRPr b="1">
                <a:solidFill>
                  <a:schemeClr val="accent1"/>
                </a:solidFill>
              </a:defRPr>
            </a:lvl4pPr>
            <a:lvl5pPr lvl="4" algn="l">
              <a:lnSpc>
                <a:spcPct val="100000"/>
              </a:lnSpc>
              <a:spcBef>
                <a:spcPts val="1600"/>
              </a:spcBef>
              <a:spcAft>
                <a:spcPts val="0"/>
              </a:spcAft>
              <a:buSzPts val="1400"/>
              <a:buNone/>
              <a:defRPr b="1">
                <a:solidFill>
                  <a:schemeClr val="accent1"/>
                </a:solidFill>
              </a:defRPr>
            </a:lvl5pPr>
            <a:lvl6pPr lvl="5" algn="l">
              <a:lnSpc>
                <a:spcPct val="100000"/>
              </a:lnSpc>
              <a:spcBef>
                <a:spcPts val="1600"/>
              </a:spcBef>
              <a:spcAft>
                <a:spcPts val="0"/>
              </a:spcAft>
              <a:buSzPts val="1400"/>
              <a:buNone/>
              <a:defRPr b="1">
                <a:solidFill>
                  <a:schemeClr val="accent1"/>
                </a:solidFill>
              </a:defRPr>
            </a:lvl6pPr>
            <a:lvl7pPr lvl="6" algn="l">
              <a:lnSpc>
                <a:spcPct val="100000"/>
              </a:lnSpc>
              <a:spcBef>
                <a:spcPts val="1600"/>
              </a:spcBef>
              <a:spcAft>
                <a:spcPts val="0"/>
              </a:spcAft>
              <a:buSzPts val="1400"/>
              <a:buNone/>
              <a:defRPr b="1">
                <a:solidFill>
                  <a:schemeClr val="accent1"/>
                </a:solidFill>
              </a:defRPr>
            </a:lvl7pPr>
            <a:lvl8pPr lvl="7" algn="l">
              <a:lnSpc>
                <a:spcPct val="100000"/>
              </a:lnSpc>
              <a:spcBef>
                <a:spcPts val="1600"/>
              </a:spcBef>
              <a:spcAft>
                <a:spcPts val="0"/>
              </a:spcAft>
              <a:buSzPts val="1400"/>
              <a:buNone/>
              <a:defRPr b="1">
                <a:solidFill>
                  <a:schemeClr val="accent1"/>
                </a:solidFill>
              </a:defRPr>
            </a:lvl8pPr>
            <a:lvl9pPr lvl="8" algn="l">
              <a:lnSpc>
                <a:spcPct val="100000"/>
              </a:lnSpc>
              <a:spcBef>
                <a:spcPts val="1600"/>
              </a:spcBef>
              <a:spcAft>
                <a:spcPts val="1600"/>
              </a:spcAft>
              <a:buSzPts val="1400"/>
              <a:buNone/>
              <a:defRPr b="1">
                <a:solidFill>
                  <a:schemeClr val="accent1"/>
                </a:solidFill>
              </a:defRPr>
            </a:lvl9pPr>
          </a:lstStyle>
          <a:p>
            <a:endParaRPr/>
          </a:p>
        </p:txBody>
      </p:sp>
      <p:sp>
        <p:nvSpPr>
          <p:cNvPr id="159" name="Google Shape;159;p24"/>
          <p:cNvSpPr txBox="1">
            <a:spLocks noGrp="1"/>
          </p:cNvSpPr>
          <p:nvPr>
            <p:ph type="subTitle" idx="8"/>
          </p:nvPr>
        </p:nvSpPr>
        <p:spPr>
          <a:xfrm>
            <a:off x="711900" y="3327650"/>
            <a:ext cx="2261700" cy="723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800"/>
              <a:buNone/>
              <a:defRPr sz="1400">
                <a:solidFill>
                  <a:schemeClr val="dk1"/>
                </a:solidFill>
              </a:defRPr>
            </a:lvl1pPr>
            <a:lvl2pPr lvl="1" algn="l">
              <a:lnSpc>
                <a:spcPct val="100000"/>
              </a:lnSpc>
              <a:spcBef>
                <a:spcPts val="0"/>
              </a:spcBef>
              <a:spcAft>
                <a:spcPts val="0"/>
              </a:spcAft>
              <a:buSzPts val="1400"/>
              <a:buNone/>
              <a:defRPr sz="1400">
                <a:solidFill>
                  <a:schemeClr val="dk1"/>
                </a:solidFill>
              </a:defRPr>
            </a:lvl2pPr>
            <a:lvl3pPr lvl="2" algn="l">
              <a:lnSpc>
                <a:spcPct val="100000"/>
              </a:lnSpc>
              <a:spcBef>
                <a:spcPts val="0"/>
              </a:spcBef>
              <a:spcAft>
                <a:spcPts val="0"/>
              </a:spcAft>
              <a:buSzPts val="1400"/>
              <a:buNone/>
              <a:defRPr sz="1400">
                <a:solidFill>
                  <a:schemeClr val="dk1"/>
                </a:solidFill>
              </a:defRPr>
            </a:lvl3pPr>
            <a:lvl4pPr lvl="3" algn="l">
              <a:lnSpc>
                <a:spcPct val="100000"/>
              </a:lnSpc>
              <a:spcBef>
                <a:spcPts val="0"/>
              </a:spcBef>
              <a:spcAft>
                <a:spcPts val="0"/>
              </a:spcAft>
              <a:buSzPts val="1400"/>
              <a:buNone/>
              <a:defRPr sz="1400">
                <a:solidFill>
                  <a:schemeClr val="dk1"/>
                </a:solidFill>
              </a:defRPr>
            </a:lvl4pPr>
            <a:lvl5pPr lvl="4" algn="l">
              <a:lnSpc>
                <a:spcPct val="100000"/>
              </a:lnSpc>
              <a:spcBef>
                <a:spcPts val="0"/>
              </a:spcBef>
              <a:spcAft>
                <a:spcPts val="0"/>
              </a:spcAft>
              <a:buSzPts val="1400"/>
              <a:buNone/>
              <a:defRPr sz="1400">
                <a:solidFill>
                  <a:schemeClr val="dk1"/>
                </a:solidFill>
              </a:defRPr>
            </a:lvl5pPr>
            <a:lvl6pPr lvl="5" algn="l">
              <a:lnSpc>
                <a:spcPct val="100000"/>
              </a:lnSpc>
              <a:spcBef>
                <a:spcPts val="0"/>
              </a:spcBef>
              <a:spcAft>
                <a:spcPts val="0"/>
              </a:spcAft>
              <a:buSzPts val="1400"/>
              <a:buNone/>
              <a:defRPr sz="1400">
                <a:solidFill>
                  <a:schemeClr val="dk1"/>
                </a:solidFill>
              </a:defRPr>
            </a:lvl6pPr>
            <a:lvl7pPr lvl="6" algn="l">
              <a:lnSpc>
                <a:spcPct val="100000"/>
              </a:lnSpc>
              <a:spcBef>
                <a:spcPts val="0"/>
              </a:spcBef>
              <a:spcAft>
                <a:spcPts val="0"/>
              </a:spcAft>
              <a:buSzPts val="1400"/>
              <a:buNone/>
              <a:defRPr sz="1400">
                <a:solidFill>
                  <a:schemeClr val="dk1"/>
                </a:solidFill>
              </a:defRPr>
            </a:lvl7pPr>
            <a:lvl8pPr lvl="7" algn="l">
              <a:lnSpc>
                <a:spcPct val="100000"/>
              </a:lnSpc>
              <a:spcBef>
                <a:spcPts val="0"/>
              </a:spcBef>
              <a:spcAft>
                <a:spcPts val="0"/>
              </a:spcAft>
              <a:buSzPts val="1400"/>
              <a:buNone/>
              <a:defRPr sz="1400">
                <a:solidFill>
                  <a:schemeClr val="dk1"/>
                </a:solidFill>
              </a:defRPr>
            </a:lvl8pPr>
            <a:lvl9pPr lvl="8" algn="l">
              <a:lnSpc>
                <a:spcPct val="100000"/>
              </a:lnSpc>
              <a:spcBef>
                <a:spcPts val="0"/>
              </a:spcBef>
              <a:spcAft>
                <a:spcPts val="0"/>
              </a:spcAft>
              <a:buSzPts val="1400"/>
              <a:buNone/>
              <a:defRPr sz="1400">
                <a:solidFill>
                  <a:schemeClr val="dk1"/>
                </a:solidFill>
              </a:defRPr>
            </a:lvl9pPr>
          </a:lstStyle>
          <a:p>
            <a:endParaRPr/>
          </a:p>
        </p:txBody>
      </p:sp>
      <p:sp>
        <p:nvSpPr>
          <p:cNvPr id="160" name="Google Shape;160;p24"/>
          <p:cNvSpPr txBox="1">
            <a:spLocks noGrp="1"/>
          </p:cNvSpPr>
          <p:nvPr>
            <p:ph type="subTitle" idx="9"/>
          </p:nvPr>
        </p:nvSpPr>
        <p:spPr>
          <a:xfrm>
            <a:off x="2983950" y="2952200"/>
            <a:ext cx="2261700" cy="408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800"/>
              <a:buNone/>
              <a:defRPr b="1">
                <a:solidFill>
                  <a:schemeClr val="accent1"/>
                </a:solidFill>
              </a:defRPr>
            </a:lvl1pPr>
            <a:lvl2pPr lvl="1" algn="l">
              <a:lnSpc>
                <a:spcPct val="100000"/>
              </a:lnSpc>
              <a:spcBef>
                <a:spcPts val="1600"/>
              </a:spcBef>
              <a:spcAft>
                <a:spcPts val="0"/>
              </a:spcAft>
              <a:buSzPts val="1400"/>
              <a:buNone/>
              <a:defRPr b="1">
                <a:solidFill>
                  <a:schemeClr val="accent1"/>
                </a:solidFill>
              </a:defRPr>
            </a:lvl2pPr>
            <a:lvl3pPr lvl="2" algn="l">
              <a:lnSpc>
                <a:spcPct val="100000"/>
              </a:lnSpc>
              <a:spcBef>
                <a:spcPts val="1600"/>
              </a:spcBef>
              <a:spcAft>
                <a:spcPts val="0"/>
              </a:spcAft>
              <a:buSzPts val="1400"/>
              <a:buNone/>
              <a:defRPr b="1">
                <a:solidFill>
                  <a:schemeClr val="accent1"/>
                </a:solidFill>
              </a:defRPr>
            </a:lvl3pPr>
            <a:lvl4pPr lvl="3" algn="l">
              <a:lnSpc>
                <a:spcPct val="100000"/>
              </a:lnSpc>
              <a:spcBef>
                <a:spcPts val="1600"/>
              </a:spcBef>
              <a:spcAft>
                <a:spcPts val="0"/>
              </a:spcAft>
              <a:buSzPts val="1400"/>
              <a:buNone/>
              <a:defRPr b="1">
                <a:solidFill>
                  <a:schemeClr val="accent1"/>
                </a:solidFill>
              </a:defRPr>
            </a:lvl4pPr>
            <a:lvl5pPr lvl="4" algn="l">
              <a:lnSpc>
                <a:spcPct val="100000"/>
              </a:lnSpc>
              <a:spcBef>
                <a:spcPts val="1600"/>
              </a:spcBef>
              <a:spcAft>
                <a:spcPts val="0"/>
              </a:spcAft>
              <a:buSzPts val="1400"/>
              <a:buNone/>
              <a:defRPr b="1">
                <a:solidFill>
                  <a:schemeClr val="accent1"/>
                </a:solidFill>
              </a:defRPr>
            </a:lvl5pPr>
            <a:lvl6pPr lvl="5" algn="l">
              <a:lnSpc>
                <a:spcPct val="100000"/>
              </a:lnSpc>
              <a:spcBef>
                <a:spcPts val="1600"/>
              </a:spcBef>
              <a:spcAft>
                <a:spcPts val="0"/>
              </a:spcAft>
              <a:buSzPts val="1400"/>
              <a:buNone/>
              <a:defRPr b="1">
                <a:solidFill>
                  <a:schemeClr val="accent1"/>
                </a:solidFill>
              </a:defRPr>
            </a:lvl6pPr>
            <a:lvl7pPr lvl="6" algn="l">
              <a:lnSpc>
                <a:spcPct val="100000"/>
              </a:lnSpc>
              <a:spcBef>
                <a:spcPts val="1600"/>
              </a:spcBef>
              <a:spcAft>
                <a:spcPts val="0"/>
              </a:spcAft>
              <a:buSzPts val="1400"/>
              <a:buNone/>
              <a:defRPr b="1">
                <a:solidFill>
                  <a:schemeClr val="accent1"/>
                </a:solidFill>
              </a:defRPr>
            </a:lvl7pPr>
            <a:lvl8pPr lvl="7" algn="l">
              <a:lnSpc>
                <a:spcPct val="100000"/>
              </a:lnSpc>
              <a:spcBef>
                <a:spcPts val="1600"/>
              </a:spcBef>
              <a:spcAft>
                <a:spcPts val="0"/>
              </a:spcAft>
              <a:buSzPts val="1400"/>
              <a:buNone/>
              <a:defRPr b="1">
                <a:solidFill>
                  <a:schemeClr val="accent1"/>
                </a:solidFill>
              </a:defRPr>
            </a:lvl8pPr>
            <a:lvl9pPr lvl="8" algn="l">
              <a:lnSpc>
                <a:spcPct val="100000"/>
              </a:lnSpc>
              <a:spcBef>
                <a:spcPts val="1600"/>
              </a:spcBef>
              <a:spcAft>
                <a:spcPts val="1600"/>
              </a:spcAft>
              <a:buSzPts val="1400"/>
              <a:buNone/>
              <a:defRPr b="1">
                <a:solidFill>
                  <a:schemeClr val="accent1"/>
                </a:solidFill>
              </a:defRPr>
            </a:lvl9pPr>
          </a:lstStyle>
          <a:p>
            <a:endParaRPr/>
          </a:p>
        </p:txBody>
      </p:sp>
      <p:sp>
        <p:nvSpPr>
          <p:cNvPr id="161" name="Google Shape;161;p24"/>
          <p:cNvSpPr txBox="1">
            <a:spLocks noGrp="1"/>
          </p:cNvSpPr>
          <p:nvPr>
            <p:ph type="subTitle" idx="13"/>
          </p:nvPr>
        </p:nvSpPr>
        <p:spPr>
          <a:xfrm>
            <a:off x="2983950" y="3327650"/>
            <a:ext cx="2261700" cy="723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800"/>
              <a:buNone/>
              <a:defRPr sz="1400">
                <a:solidFill>
                  <a:schemeClr val="dk1"/>
                </a:solidFill>
              </a:defRPr>
            </a:lvl1pPr>
            <a:lvl2pPr lvl="1" algn="l">
              <a:lnSpc>
                <a:spcPct val="100000"/>
              </a:lnSpc>
              <a:spcBef>
                <a:spcPts val="0"/>
              </a:spcBef>
              <a:spcAft>
                <a:spcPts val="0"/>
              </a:spcAft>
              <a:buSzPts val="1400"/>
              <a:buNone/>
              <a:defRPr sz="1400">
                <a:solidFill>
                  <a:schemeClr val="dk1"/>
                </a:solidFill>
              </a:defRPr>
            </a:lvl2pPr>
            <a:lvl3pPr lvl="2" algn="l">
              <a:lnSpc>
                <a:spcPct val="100000"/>
              </a:lnSpc>
              <a:spcBef>
                <a:spcPts val="0"/>
              </a:spcBef>
              <a:spcAft>
                <a:spcPts val="0"/>
              </a:spcAft>
              <a:buSzPts val="1400"/>
              <a:buNone/>
              <a:defRPr sz="1400">
                <a:solidFill>
                  <a:schemeClr val="dk1"/>
                </a:solidFill>
              </a:defRPr>
            </a:lvl3pPr>
            <a:lvl4pPr lvl="3" algn="l">
              <a:lnSpc>
                <a:spcPct val="100000"/>
              </a:lnSpc>
              <a:spcBef>
                <a:spcPts val="0"/>
              </a:spcBef>
              <a:spcAft>
                <a:spcPts val="0"/>
              </a:spcAft>
              <a:buSzPts val="1400"/>
              <a:buNone/>
              <a:defRPr sz="1400">
                <a:solidFill>
                  <a:schemeClr val="dk1"/>
                </a:solidFill>
              </a:defRPr>
            </a:lvl4pPr>
            <a:lvl5pPr lvl="4" algn="l">
              <a:lnSpc>
                <a:spcPct val="100000"/>
              </a:lnSpc>
              <a:spcBef>
                <a:spcPts val="0"/>
              </a:spcBef>
              <a:spcAft>
                <a:spcPts val="0"/>
              </a:spcAft>
              <a:buSzPts val="1400"/>
              <a:buNone/>
              <a:defRPr sz="1400">
                <a:solidFill>
                  <a:schemeClr val="dk1"/>
                </a:solidFill>
              </a:defRPr>
            </a:lvl5pPr>
            <a:lvl6pPr lvl="5" algn="l">
              <a:lnSpc>
                <a:spcPct val="100000"/>
              </a:lnSpc>
              <a:spcBef>
                <a:spcPts val="0"/>
              </a:spcBef>
              <a:spcAft>
                <a:spcPts val="0"/>
              </a:spcAft>
              <a:buSzPts val="1400"/>
              <a:buNone/>
              <a:defRPr sz="1400">
                <a:solidFill>
                  <a:schemeClr val="dk1"/>
                </a:solidFill>
              </a:defRPr>
            </a:lvl6pPr>
            <a:lvl7pPr lvl="6" algn="l">
              <a:lnSpc>
                <a:spcPct val="100000"/>
              </a:lnSpc>
              <a:spcBef>
                <a:spcPts val="0"/>
              </a:spcBef>
              <a:spcAft>
                <a:spcPts val="0"/>
              </a:spcAft>
              <a:buSzPts val="1400"/>
              <a:buNone/>
              <a:defRPr sz="1400">
                <a:solidFill>
                  <a:schemeClr val="dk1"/>
                </a:solidFill>
              </a:defRPr>
            </a:lvl7pPr>
            <a:lvl8pPr lvl="7" algn="l">
              <a:lnSpc>
                <a:spcPct val="100000"/>
              </a:lnSpc>
              <a:spcBef>
                <a:spcPts val="0"/>
              </a:spcBef>
              <a:spcAft>
                <a:spcPts val="0"/>
              </a:spcAft>
              <a:buSzPts val="1400"/>
              <a:buNone/>
              <a:defRPr sz="1400">
                <a:solidFill>
                  <a:schemeClr val="dk1"/>
                </a:solidFill>
              </a:defRPr>
            </a:lvl8pPr>
            <a:lvl9pPr lvl="8" algn="l">
              <a:lnSpc>
                <a:spcPct val="100000"/>
              </a:lnSpc>
              <a:spcBef>
                <a:spcPts val="0"/>
              </a:spcBef>
              <a:spcAft>
                <a:spcPts val="0"/>
              </a:spcAft>
              <a:buSzPts val="1400"/>
              <a:buNone/>
              <a:defRPr sz="1400">
                <a:solidFill>
                  <a:schemeClr val="dk1"/>
                </a:solidFill>
              </a:defRPr>
            </a:lvl9pPr>
          </a:lstStyle>
          <a:p>
            <a:endParaRPr/>
          </a:p>
        </p:txBody>
      </p:sp>
      <p:sp>
        <p:nvSpPr>
          <p:cNvPr id="162" name="Google Shape;162;p24"/>
          <p:cNvSpPr txBox="1">
            <a:spLocks noGrp="1"/>
          </p:cNvSpPr>
          <p:nvPr>
            <p:ph type="subTitle" idx="14"/>
          </p:nvPr>
        </p:nvSpPr>
        <p:spPr>
          <a:xfrm>
            <a:off x="5256000" y="2952200"/>
            <a:ext cx="2261700" cy="408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800"/>
              <a:buNone/>
              <a:defRPr b="1">
                <a:solidFill>
                  <a:schemeClr val="accent1"/>
                </a:solidFill>
              </a:defRPr>
            </a:lvl1pPr>
            <a:lvl2pPr lvl="1" algn="l">
              <a:lnSpc>
                <a:spcPct val="100000"/>
              </a:lnSpc>
              <a:spcBef>
                <a:spcPts val="1600"/>
              </a:spcBef>
              <a:spcAft>
                <a:spcPts val="0"/>
              </a:spcAft>
              <a:buSzPts val="1400"/>
              <a:buNone/>
              <a:defRPr b="1">
                <a:solidFill>
                  <a:schemeClr val="accent1"/>
                </a:solidFill>
              </a:defRPr>
            </a:lvl2pPr>
            <a:lvl3pPr lvl="2" algn="l">
              <a:lnSpc>
                <a:spcPct val="100000"/>
              </a:lnSpc>
              <a:spcBef>
                <a:spcPts val="1600"/>
              </a:spcBef>
              <a:spcAft>
                <a:spcPts val="0"/>
              </a:spcAft>
              <a:buSzPts val="1400"/>
              <a:buNone/>
              <a:defRPr b="1">
                <a:solidFill>
                  <a:schemeClr val="accent1"/>
                </a:solidFill>
              </a:defRPr>
            </a:lvl3pPr>
            <a:lvl4pPr lvl="3" algn="l">
              <a:lnSpc>
                <a:spcPct val="100000"/>
              </a:lnSpc>
              <a:spcBef>
                <a:spcPts val="1600"/>
              </a:spcBef>
              <a:spcAft>
                <a:spcPts val="0"/>
              </a:spcAft>
              <a:buSzPts val="1400"/>
              <a:buNone/>
              <a:defRPr b="1">
                <a:solidFill>
                  <a:schemeClr val="accent1"/>
                </a:solidFill>
              </a:defRPr>
            </a:lvl4pPr>
            <a:lvl5pPr lvl="4" algn="l">
              <a:lnSpc>
                <a:spcPct val="100000"/>
              </a:lnSpc>
              <a:spcBef>
                <a:spcPts val="1600"/>
              </a:spcBef>
              <a:spcAft>
                <a:spcPts val="0"/>
              </a:spcAft>
              <a:buSzPts val="1400"/>
              <a:buNone/>
              <a:defRPr b="1">
                <a:solidFill>
                  <a:schemeClr val="accent1"/>
                </a:solidFill>
              </a:defRPr>
            </a:lvl5pPr>
            <a:lvl6pPr lvl="5" algn="l">
              <a:lnSpc>
                <a:spcPct val="100000"/>
              </a:lnSpc>
              <a:spcBef>
                <a:spcPts val="1600"/>
              </a:spcBef>
              <a:spcAft>
                <a:spcPts val="0"/>
              </a:spcAft>
              <a:buSzPts val="1400"/>
              <a:buNone/>
              <a:defRPr b="1">
                <a:solidFill>
                  <a:schemeClr val="accent1"/>
                </a:solidFill>
              </a:defRPr>
            </a:lvl6pPr>
            <a:lvl7pPr lvl="6" algn="l">
              <a:lnSpc>
                <a:spcPct val="100000"/>
              </a:lnSpc>
              <a:spcBef>
                <a:spcPts val="1600"/>
              </a:spcBef>
              <a:spcAft>
                <a:spcPts val="0"/>
              </a:spcAft>
              <a:buSzPts val="1400"/>
              <a:buNone/>
              <a:defRPr b="1">
                <a:solidFill>
                  <a:schemeClr val="accent1"/>
                </a:solidFill>
              </a:defRPr>
            </a:lvl7pPr>
            <a:lvl8pPr lvl="7" algn="l">
              <a:lnSpc>
                <a:spcPct val="100000"/>
              </a:lnSpc>
              <a:spcBef>
                <a:spcPts val="1600"/>
              </a:spcBef>
              <a:spcAft>
                <a:spcPts val="0"/>
              </a:spcAft>
              <a:buSzPts val="1400"/>
              <a:buNone/>
              <a:defRPr b="1">
                <a:solidFill>
                  <a:schemeClr val="accent1"/>
                </a:solidFill>
              </a:defRPr>
            </a:lvl8pPr>
            <a:lvl9pPr lvl="8" algn="l">
              <a:lnSpc>
                <a:spcPct val="100000"/>
              </a:lnSpc>
              <a:spcBef>
                <a:spcPts val="1600"/>
              </a:spcBef>
              <a:spcAft>
                <a:spcPts val="1600"/>
              </a:spcAft>
              <a:buSzPts val="1400"/>
              <a:buNone/>
              <a:defRPr b="1">
                <a:solidFill>
                  <a:schemeClr val="accent1"/>
                </a:solidFill>
              </a:defRPr>
            </a:lvl9pPr>
          </a:lstStyle>
          <a:p>
            <a:endParaRPr/>
          </a:p>
        </p:txBody>
      </p:sp>
      <p:sp>
        <p:nvSpPr>
          <p:cNvPr id="163" name="Google Shape;163;p24"/>
          <p:cNvSpPr txBox="1">
            <a:spLocks noGrp="1"/>
          </p:cNvSpPr>
          <p:nvPr>
            <p:ph type="subTitle" idx="15"/>
          </p:nvPr>
        </p:nvSpPr>
        <p:spPr>
          <a:xfrm>
            <a:off x="5256000" y="3327650"/>
            <a:ext cx="2261700" cy="723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800"/>
              <a:buNone/>
              <a:defRPr sz="1400">
                <a:solidFill>
                  <a:schemeClr val="dk1"/>
                </a:solidFill>
              </a:defRPr>
            </a:lvl1pPr>
            <a:lvl2pPr lvl="1" algn="l">
              <a:lnSpc>
                <a:spcPct val="100000"/>
              </a:lnSpc>
              <a:spcBef>
                <a:spcPts val="0"/>
              </a:spcBef>
              <a:spcAft>
                <a:spcPts val="0"/>
              </a:spcAft>
              <a:buSzPts val="1400"/>
              <a:buNone/>
              <a:defRPr sz="1400">
                <a:solidFill>
                  <a:schemeClr val="dk1"/>
                </a:solidFill>
              </a:defRPr>
            </a:lvl2pPr>
            <a:lvl3pPr lvl="2" algn="l">
              <a:lnSpc>
                <a:spcPct val="100000"/>
              </a:lnSpc>
              <a:spcBef>
                <a:spcPts val="0"/>
              </a:spcBef>
              <a:spcAft>
                <a:spcPts val="0"/>
              </a:spcAft>
              <a:buSzPts val="1400"/>
              <a:buNone/>
              <a:defRPr sz="1400">
                <a:solidFill>
                  <a:schemeClr val="dk1"/>
                </a:solidFill>
              </a:defRPr>
            </a:lvl3pPr>
            <a:lvl4pPr lvl="3" algn="l">
              <a:lnSpc>
                <a:spcPct val="100000"/>
              </a:lnSpc>
              <a:spcBef>
                <a:spcPts val="0"/>
              </a:spcBef>
              <a:spcAft>
                <a:spcPts val="0"/>
              </a:spcAft>
              <a:buSzPts val="1400"/>
              <a:buNone/>
              <a:defRPr sz="1400">
                <a:solidFill>
                  <a:schemeClr val="dk1"/>
                </a:solidFill>
              </a:defRPr>
            </a:lvl4pPr>
            <a:lvl5pPr lvl="4" algn="l">
              <a:lnSpc>
                <a:spcPct val="100000"/>
              </a:lnSpc>
              <a:spcBef>
                <a:spcPts val="0"/>
              </a:spcBef>
              <a:spcAft>
                <a:spcPts val="0"/>
              </a:spcAft>
              <a:buSzPts val="1400"/>
              <a:buNone/>
              <a:defRPr sz="1400">
                <a:solidFill>
                  <a:schemeClr val="dk1"/>
                </a:solidFill>
              </a:defRPr>
            </a:lvl5pPr>
            <a:lvl6pPr lvl="5" algn="l">
              <a:lnSpc>
                <a:spcPct val="100000"/>
              </a:lnSpc>
              <a:spcBef>
                <a:spcPts val="0"/>
              </a:spcBef>
              <a:spcAft>
                <a:spcPts val="0"/>
              </a:spcAft>
              <a:buSzPts val="1400"/>
              <a:buNone/>
              <a:defRPr sz="1400">
                <a:solidFill>
                  <a:schemeClr val="dk1"/>
                </a:solidFill>
              </a:defRPr>
            </a:lvl6pPr>
            <a:lvl7pPr lvl="6" algn="l">
              <a:lnSpc>
                <a:spcPct val="100000"/>
              </a:lnSpc>
              <a:spcBef>
                <a:spcPts val="0"/>
              </a:spcBef>
              <a:spcAft>
                <a:spcPts val="0"/>
              </a:spcAft>
              <a:buSzPts val="1400"/>
              <a:buNone/>
              <a:defRPr sz="1400">
                <a:solidFill>
                  <a:schemeClr val="dk1"/>
                </a:solidFill>
              </a:defRPr>
            </a:lvl7pPr>
            <a:lvl8pPr lvl="7" algn="l">
              <a:lnSpc>
                <a:spcPct val="100000"/>
              </a:lnSpc>
              <a:spcBef>
                <a:spcPts val="0"/>
              </a:spcBef>
              <a:spcAft>
                <a:spcPts val="0"/>
              </a:spcAft>
              <a:buSzPts val="1400"/>
              <a:buNone/>
              <a:defRPr sz="1400">
                <a:solidFill>
                  <a:schemeClr val="dk1"/>
                </a:solidFill>
              </a:defRPr>
            </a:lvl8pPr>
            <a:lvl9pPr lvl="8" algn="l">
              <a:lnSpc>
                <a:spcPct val="100000"/>
              </a:lnSpc>
              <a:spcBef>
                <a:spcPts val="0"/>
              </a:spcBef>
              <a:spcAft>
                <a:spcPts val="0"/>
              </a:spcAft>
              <a:buSzPts val="1400"/>
              <a:buNone/>
              <a:defRPr sz="1400">
                <a:solidFill>
                  <a:schemeClr val="dk1"/>
                </a:solidFill>
              </a:defRPr>
            </a:lvl9pPr>
          </a:lstStyle>
          <a:p>
            <a:endParaRPr/>
          </a:p>
        </p:txBody>
      </p:sp>
      <p:sp>
        <p:nvSpPr>
          <p:cNvPr id="164" name="Google Shape;164;p24"/>
          <p:cNvSpPr txBox="1">
            <a:spLocks noGrp="1"/>
          </p:cNvSpPr>
          <p:nvPr>
            <p:ph type="title"/>
          </p:nvPr>
        </p:nvSpPr>
        <p:spPr>
          <a:xfrm>
            <a:off x="717800" y="383175"/>
            <a:ext cx="7708200" cy="6471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Font typeface="Montserrat"/>
              <a:buNone/>
              <a:defRPr>
                <a:solidFill>
                  <a:schemeClr val="accent1"/>
                </a:solidFill>
                <a:latin typeface="Montserrat"/>
                <a:ea typeface="Montserrat"/>
                <a:cs typeface="Montserrat"/>
                <a:sym typeface="Montserrat"/>
              </a:defRPr>
            </a:lvl1pPr>
            <a:lvl2pPr lvl="1" algn="l">
              <a:lnSpc>
                <a:spcPct val="100000"/>
              </a:lnSpc>
              <a:spcBef>
                <a:spcPts val="0"/>
              </a:spcBef>
              <a:spcAft>
                <a:spcPts val="0"/>
              </a:spcAft>
              <a:buSzPts val="2800"/>
              <a:buFont typeface="Montserrat"/>
              <a:buNone/>
              <a:defRPr>
                <a:latin typeface="Montserrat"/>
                <a:ea typeface="Montserrat"/>
                <a:cs typeface="Montserrat"/>
                <a:sym typeface="Montserrat"/>
              </a:defRPr>
            </a:lvl2pPr>
            <a:lvl3pPr lvl="2" algn="l">
              <a:lnSpc>
                <a:spcPct val="100000"/>
              </a:lnSpc>
              <a:spcBef>
                <a:spcPts val="0"/>
              </a:spcBef>
              <a:spcAft>
                <a:spcPts val="0"/>
              </a:spcAft>
              <a:buSzPts val="2800"/>
              <a:buFont typeface="Montserrat"/>
              <a:buNone/>
              <a:defRPr>
                <a:latin typeface="Montserrat"/>
                <a:ea typeface="Montserrat"/>
                <a:cs typeface="Montserrat"/>
                <a:sym typeface="Montserrat"/>
              </a:defRPr>
            </a:lvl3pPr>
            <a:lvl4pPr lvl="3" algn="l">
              <a:lnSpc>
                <a:spcPct val="100000"/>
              </a:lnSpc>
              <a:spcBef>
                <a:spcPts val="0"/>
              </a:spcBef>
              <a:spcAft>
                <a:spcPts val="0"/>
              </a:spcAft>
              <a:buSzPts val="2800"/>
              <a:buFont typeface="Montserrat"/>
              <a:buNone/>
              <a:defRPr>
                <a:latin typeface="Montserrat"/>
                <a:ea typeface="Montserrat"/>
                <a:cs typeface="Montserrat"/>
                <a:sym typeface="Montserrat"/>
              </a:defRPr>
            </a:lvl4pPr>
            <a:lvl5pPr lvl="4" algn="l">
              <a:lnSpc>
                <a:spcPct val="100000"/>
              </a:lnSpc>
              <a:spcBef>
                <a:spcPts val="0"/>
              </a:spcBef>
              <a:spcAft>
                <a:spcPts val="0"/>
              </a:spcAft>
              <a:buSzPts val="2800"/>
              <a:buFont typeface="Montserrat"/>
              <a:buNone/>
              <a:defRPr>
                <a:latin typeface="Montserrat"/>
                <a:ea typeface="Montserrat"/>
                <a:cs typeface="Montserrat"/>
                <a:sym typeface="Montserrat"/>
              </a:defRPr>
            </a:lvl5pPr>
            <a:lvl6pPr lvl="5" algn="l">
              <a:lnSpc>
                <a:spcPct val="100000"/>
              </a:lnSpc>
              <a:spcBef>
                <a:spcPts val="0"/>
              </a:spcBef>
              <a:spcAft>
                <a:spcPts val="0"/>
              </a:spcAft>
              <a:buSzPts val="2800"/>
              <a:buFont typeface="Montserrat"/>
              <a:buNone/>
              <a:defRPr>
                <a:latin typeface="Montserrat"/>
                <a:ea typeface="Montserrat"/>
                <a:cs typeface="Montserrat"/>
                <a:sym typeface="Montserrat"/>
              </a:defRPr>
            </a:lvl6pPr>
            <a:lvl7pPr lvl="6" algn="l">
              <a:lnSpc>
                <a:spcPct val="100000"/>
              </a:lnSpc>
              <a:spcBef>
                <a:spcPts val="0"/>
              </a:spcBef>
              <a:spcAft>
                <a:spcPts val="0"/>
              </a:spcAft>
              <a:buSzPts val="2800"/>
              <a:buFont typeface="Montserrat"/>
              <a:buNone/>
              <a:defRPr>
                <a:latin typeface="Montserrat"/>
                <a:ea typeface="Montserrat"/>
                <a:cs typeface="Montserrat"/>
                <a:sym typeface="Montserrat"/>
              </a:defRPr>
            </a:lvl7pPr>
            <a:lvl8pPr lvl="7" algn="l">
              <a:lnSpc>
                <a:spcPct val="100000"/>
              </a:lnSpc>
              <a:spcBef>
                <a:spcPts val="0"/>
              </a:spcBef>
              <a:spcAft>
                <a:spcPts val="0"/>
              </a:spcAft>
              <a:buSzPts val="2800"/>
              <a:buFont typeface="Montserrat"/>
              <a:buNone/>
              <a:defRPr>
                <a:latin typeface="Montserrat"/>
                <a:ea typeface="Montserrat"/>
                <a:cs typeface="Montserrat"/>
                <a:sym typeface="Montserrat"/>
              </a:defRPr>
            </a:lvl8pPr>
            <a:lvl9pPr lvl="8" algn="l">
              <a:lnSpc>
                <a:spcPct val="100000"/>
              </a:lnSpc>
              <a:spcBef>
                <a:spcPts val="0"/>
              </a:spcBef>
              <a:spcAft>
                <a:spcPts val="0"/>
              </a:spcAft>
              <a:buSzPts val="2800"/>
              <a:buFont typeface="Montserrat"/>
              <a:buNone/>
              <a:defRPr>
                <a:latin typeface="Montserrat"/>
                <a:ea typeface="Montserrat"/>
                <a:cs typeface="Montserrat"/>
                <a:sym typeface="Montserrat"/>
              </a:defRPr>
            </a:lvl9pPr>
          </a:lstStyle>
          <a:p>
            <a:endParaRPr/>
          </a:p>
        </p:txBody>
      </p:sp>
      <p:sp>
        <p:nvSpPr>
          <p:cNvPr id="165" name="Google Shape;165;p24"/>
          <p:cNvSpPr/>
          <p:nvPr/>
        </p:nvSpPr>
        <p:spPr>
          <a:xfrm>
            <a:off x="7927800" y="2571600"/>
            <a:ext cx="1216200" cy="25716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 name="Google Shape;166;p24"/>
          <p:cNvSpPr/>
          <p:nvPr/>
        </p:nvSpPr>
        <p:spPr>
          <a:xfrm>
            <a:off x="7927800" y="0"/>
            <a:ext cx="1216200" cy="2571600"/>
          </a:xfrm>
          <a:prstGeom prst="rect">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hanks">
  <p:cSld name="CUSTOM_5">
    <p:spTree>
      <p:nvGrpSpPr>
        <p:cNvPr id="1" name="Shape 167"/>
        <p:cNvGrpSpPr/>
        <p:nvPr/>
      </p:nvGrpSpPr>
      <p:grpSpPr>
        <a:xfrm>
          <a:off x="0" y="0"/>
          <a:ext cx="0" cy="0"/>
          <a:chOff x="0" y="0"/>
          <a:chExt cx="0" cy="0"/>
        </a:xfrm>
      </p:grpSpPr>
      <p:sp>
        <p:nvSpPr>
          <p:cNvPr id="168" name="Google Shape;168;p25"/>
          <p:cNvSpPr txBox="1">
            <a:spLocks noGrp="1"/>
          </p:cNvSpPr>
          <p:nvPr>
            <p:ph type="title"/>
          </p:nvPr>
        </p:nvSpPr>
        <p:spPr>
          <a:xfrm>
            <a:off x="713225" y="445025"/>
            <a:ext cx="3858900" cy="13383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1"/>
              </a:buClr>
              <a:buSzPts val="2800"/>
              <a:buNone/>
              <a:defRPr sz="7200">
                <a:solidFill>
                  <a:schemeClr val="accent1"/>
                </a:solidFill>
              </a:defRPr>
            </a:lvl1pPr>
            <a:lvl2pPr lvl="1" algn="l">
              <a:lnSpc>
                <a:spcPct val="100000"/>
              </a:lnSpc>
              <a:spcBef>
                <a:spcPts val="0"/>
              </a:spcBef>
              <a:spcAft>
                <a:spcPts val="0"/>
              </a:spcAft>
              <a:buClr>
                <a:schemeClr val="accent1"/>
              </a:buClr>
              <a:buSzPts val="2800"/>
              <a:buNone/>
              <a:defRPr>
                <a:solidFill>
                  <a:schemeClr val="accent1"/>
                </a:solidFill>
              </a:defRPr>
            </a:lvl2pPr>
            <a:lvl3pPr lvl="2" algn="l">
              <a:lnSpc>
                <a:spcPct val="100000"/>
              </a:lnSpc>
              <a:spcBef>
                <a:spcPts val="0"/>
              </a:spcBef>
              <a:spcAft>
                <a:spcPts val="0"/>
              </a:spcAft>
              <a:buClr>
                <a:schemeClr val="accent1"/>
              </a:buClr>
              <a:buSzPts val="2800"/>
              <a:buNone/>
              <a:defRPr>
                <a:solidFill>
                  <a:schemeClr val="accent1"/>
                </a:solidFill>
              </a:defRPr>
            </a:lvl3pPr>
            <a:lvl4pPr lvl="3" algn="l">
              <a:lnSpc>
                <a:spcPct val="100000"/>
              </a:lnSpc>
              <a:spcBef>
                <a:spcPts val="0"/>
              </a:spcBef>
              <a:spcAft>
                <a:spcPts val="0"/>
              </a:spcAft>
              <a:buClr>
                <a:schemeClr val="accent1"/>
              </a:buClr>
              <a:buSzPts val="2800"/>
              <a:buNone/>
              <a:defRPr>
                <a:solidFill>
                  <a:schemeClr val="accent1"/>
                </a:solidFill>
              </a:defRPr>
            </a:lvl4pPr>
            <a:lvl5pPr lvl="4" algn="l">
              <a:lnSpc>
                <a:spcPct val="100000"/>
              </a:lnSpc>
              <a:spcBef>
                <a:spcPts val="0"/>
              </a:spcBef>
              <a:spcAft>
                <a:spcPts val="0"/>
              </a:spcAft>
              <a:buClr>
                <a:schemeClr val="accent1"/>
              </a:buClr>
              <a:buSzPts val="2800"/>
              <a:buNone/>
              <a:defRPr>
                <a:solidFill>
                  <a:schemeClr val="accent1"/>
                </a:solidFill>
              </a:defRPr>
            </a:lvl5pPr>
            <a:lvl6pPr lvl="5" algn="l">
              <a:lnSpc>
                <a:spcPct val="100000"/>
              </a:lnSpc>
              <a:spcBef>
                <a:spcPts val="0"/>
              </a:spcBef>
              <a:spcAft>
                <a:spcPts val="0"/>
              </a:spcAft>
              <a:buClr>
                <a:schemeClr val="accent1"/>
              </a:buClr>
              <a:buSzPts val="2800"/>
              <a:buNone/>
              <a:defRPr>
                <a:solidFill>
                  <a:schemeClr val="accent1"/>
                </a:solidFill>
              </a:defRPr>
            </a:lvl6pPr>
            <a:lvl7pPr lvl="6" algn="l">
              <a:lnSpc>
                <a:spcPct val="100000"/>
              </a:lnSpc>
              <a:spcBef>
                <a:spcPts val="0"/>
              </a:spcBef>
              <a:spcAft>
                <a:spcPts val="0"/>
              </a:spcAft>
              <a:buClr>
                <a:schemeClr val="accent1"/>
              </a:buClr>
              <a:buSzPts val="2800"/>
              <a:buNone/>
              <a:defRPr>
                <a:solidFill>
                  <a:schemeClr val="accent1"/>
                </a:solidFill>
              </a:defRPr>
            </a:lvl7pPr>
            <a:lvl8pPr lvl="7" algn="l">
              <a:lnSpc>
                <a:spcPct val="100000"/>
              </a:lnSpc>
              <a:spcBef>
                <a:spcPts val="0"/>
              </a:spcBef>
              <a:spcAft>
                <a:spcPts val="0"/>
              </a:spcAft>
              <a:buClr>
                <a:schemeClr val="accent1"/>
              </a:buClr>
              <a:buSzPts val="2800"/>
              <a:buNone/>
              <a:defRPr>
                <a:solidFill>
                  <a:schemeClr val="accent1"/>
                </a:solidFill>
              </a:defRPr>
            </a:lvl8pPr>
            <a:lvl9pPr lvl="8" algn="l">
              <a:lnSpc>
                <a:spcPct val="100000"/>
              </a:lnSpc>
              <a:spcBef>
                <a:spcPts val="0"/>
              </a:spcBef>
              <a:spcAft>
                <a:spcPts val="0"/>
              </a:spcAft>
              <a:buClr>
                <a:schemeClr val="accent1"/>
              </a:buClr>
              <a:buSzPts val="2800"/>
              <a:buNone/>
              <a:defRPr>
                <a:solidFill>
                  <a:schemeClr val="accent1"/>
                </a:solidFill>
              </a:defRPr>
            </a:lvl9pPr>
          </a:lstStyle>
          <a:p>
            <a:endParaRPr/>
          </a:p>
        </p:txBody>
      </p:sp>
      <p:sp>
        <p:nvSpPr>
          <p:cNvPr id="169" name="Google Shape;169;p25"/>
          <p:cNvSpPr txBox="1"/>
          <p:nvPr/>
        </p:nvSpPr>
        <p:spPr>
          <a:xfrm>
            <a:off x="713225" y="3485675"/>
            <a:ext cx="3956100" cy="612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300"/>
              </a:spcBef>
              <a:spcAft>
                <a:spcPts val="0"/>
              </a:spcAft>
              <a:buClr>
                <a:srgbClr val="000000"/>
              </a:buClr>
              <a:buSzPts val="1100"/>
              <a:buFont typeface="Arial"/>
              <a:buNone/>
            </a:pPr>
            <a:r>
              <a:rPr lang="en" sz="1100" b="0" i="0" u="none" strike="noStrike" cap="none">
                <a:solidFill>
                  <a:schemeClr val="accent2"/>
                </a:solidFill>
                <a:latin typeface="Montserrat"/>
                <a:ea typeface="Montserrat"/>
                <a:cs typeface="Montserrat"/>
                <a:sym typeface="Montserrat"/>
              </a:rPr>
              <a:t>CREDITS: This presentation template was created by </a:t>
            </a:r>
            <a:r>
              <a:rPr lang="en" sz="1100" b="1" i="0" u="none" strike="noStrike" cap="none">
                <a:solidFill>
                  <a:schemeClr val="hlink"/>
                </a:solidFill>
                <a:uFill>
                  <a:noFill/>
                </a:uFill>
                <a:latin typeface="Montserrat"/>
                <a:ea typeface="Montserrat"/>
                <a:cs typeface="Montserrat"/>
                <a:sym typeface="Montserrat"/>
                <a:hlinkClick r:id="rId2"/>
              </a:rPr>
              <a:t>Slidesgo</a:t>
            </a:r>
            <a:r>
              <a:rPr lang="en" sz="1100" b="0" i="0" u="none" strike="noStrike" cap="none">
                <a:solidFill>
                  <a:schemeClr val="accent2"/>
                </a:solidFill>
                <a:latin typeface="Montserrat"/>
                <a:ea typeface="Montserrat"/>
                <a:cs typeface="Montserrat"/>
                <a:sym typeface="Montserrat"/>
              </a:rPr>
              <a:t>, including icons by </a:t>
            </a:r>
            <a:r>
              <a:rPr lang="en" sz="1100" b="1" i="0" u="none" strike="noStrike" cap="none">
                <a:solidFill>
                  <a:schemeClr val="hlink"/>
                </a:solidFill>
                <a:uFill>
                  <a:noFill/>
                </a:uFill>
                <a:latin typeface="Montserrat"/>
                <a:ea typeface="Montserrat"/>
                <a:cs typeface="Montserrat"/>
                <a:sym typeface="Montserrat"/>
                <a:hlinkClick r:id="rId3"/>
              </a:rPr>
              <a:t>Flaticon</a:t>
            </a:r>
            <a:r>
              <a:rPr lang="en" sz="1100" b="0" i="0" u="none" strike="noStrike" cap="none">
                <a:solidFill>
                  <a:schemeClr val="accent2"/>
                </a:solidFill>
                <a:latin typeface="Montserrat"/>
                <a:ea typeface="Montserrat"/>
                <a:cs typeface="Montserrat"/>
                <a:sym typeface="Montserrat"/>
              </a:rPr>
              <a:t>, and infographics &amp; images by </a:t>
            </a:r>
            <a:r>
              <a:rPr lang="en" sz="1100" b="1" i="0" u="none" strike="noStrike" cap="none">
                <a:solidFill>
                  <a:schemeClr val="hlink"/>
                </a:solidFill>
                <a:uFill>
                  <a:noFill/>
                </a:uFill>
                <a:latin typeface="Montserrat"/>
                <a:ea typeface="Montserrat"/>
                <a:cs typeface="Montserrat"/>
                <a:sym typeface="Montserrat"/>
                <a:hlinkClick r:id="rId4"/>
              </a:rPr>
              <a:t>Freepik</a:t>
            </a:r>
            <a:endParaRPr sz="1100" b="1" i="0" u="none" strike="noStrike" cap="none">
              <a:solidFill>
                <a:schemeClr val="accent2"/>
              </a:solidFill>
              <a:latin typeface="Montserrat"/>
              <a:ea typeface="Montserrat"/>
              <a:cs typeface="Montserrat"/>
              <a:sym typeface="Montserrat"/>
            </a:endParaRPr>
          </a:p>
        </p:txBody>
      </p:sp>
      <p:sp>
        <p:nvSpPr>
          <p:cNvPr id="170" name="Google Shape;170;p25"/>
          <p:cNvSpPr/>
          <p:nvPr/>
        </p:nvSpPr>
        <p:spPr>
          <a:xfrm>
            <a:off x="6711600" y="2571600"/>
            <a:ext cx="1216200" cy="2571600"/>
          </a:xfrm>
          <a:prstGeom prst="rect">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 name="Google Shape;171;p25"/>
          <p:cNvSpPr/>
          <p:nvPr/>
        </p:nvSpPr>
        <p:spPr>
          <a:xfrm>
            <a:off x="7927800" y="0"/>
            <a:ext cx="1216200" cy="25716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text">
  <p:cSld name="CUSTOM_9">
    <p:spTree>
      <p:nvGrpSpPr>
        <p:cNvPr id="1" name="Shape 172"/>
        <p:cNvGrpSpPr/>
        <p:nvPr/>
      </p:nvGrpSpPr>
      <p:grpSpPr>
        <a:xfrm>
          <a:off x="0" y="0"/>
          <a:ext cx="0" cy="0"/>
          <a:chOff x="0" y="0"/>
          <a:chExt cx="0" cy="0"/>
        </a:xfrm>
      </p:grpSpPr>
      <p:sp>
        <p:nvSpPr>
          <p:cNvPr id="173" name="Google Shape;173;p26"/>
          <p:cNvSpPr txBox="1">
            <a:spLocks noGrp="1"/>
          </p:cNvSpPr>
          <p:nvPr>
            <p:ph type="title"/>
          </p:nvPr>
        </p:nvSpPr>
        <p:spPr>
          <a:xfrm>
            <a:off x="717800" y="383175"/>
            <a:ext cx="7708200" cy="740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Font typeface="Montserrat"/>
              <a:buNone/>
              <a:defRPr>
                <a:solidFill>
                  <a:schemeClr val="accent1"/>
                </a:solidFill>
                <a:latin typeface="Montserrat"/>
                <a:ea typeface="Montserrat"/>
                <a:cs typeface="Montserrat"/>
                <a:sym typeface="Montserrat"/>
              </a:defRPr>
            </a:lvl1pPr>
            <a:lvl2pPr lvl="1" algn="l">
              <a:lnSpc>
                <a:spcPct val="100000"/>
              </a:lnSpc>
              <a:spcBef>
                <a:spcPts val="0"/>
              </a:spcBef>
              <a:spcAft>
                <a:spcPts val="0"/>
              </a:spcAft>
              <a:buSzPts val="2800"/>
              <a:buFont typeface="Montserrat"/>
              <a:buNone/>
              <a:defRPr>
                <a:latin typeface="Montserrat"/>
                <a:ea typeface="Montserrat"/>
                <a:cs typeface="Montserrat"/>
                <a:sym typeface="Montserrat"/>
              </a:defRPr>
            </a:lvl2pPr>
            <a:lvl3pPr lvl="2" algn="l">
              <a:lnSpc>
                <a:spcPct val="100000"/>
              </a:lnSpc>
              <a:spcBef>
                <a:spcPts val="0"/>
              </a:spcBef>
              <a:spcAft>
                <a:spcPts val="0"/>
              </a:spcAft>
              <a:buSzPts val="2800"/>
              <a:buFont typeface="Montserrat"/>
              <a:buNone/>
              <a:defRPr>
                <a:latin typeface="Montserrat"/>
                <a:ea typeface="Montserrat"/>
                <a:cs typeface="Montserrat"/>
                <a:sym typeface="Montserrat"/>
              </a:defRPr>
            </a:lvl3pPr>
            <a:lvl4pPr lvl="3" algn="l">
              <a:lnSpc>
                <a:spcPct val="100000"/>
              </a:lnSpc>
              <a:spcBef>
                <a:spcPts val="0"/>
              </a:spcBef>
              <a:spcAft>
                <a:spcPts val="0"/>
              </a:spcAft>
              <a:buSzPts val="2800"/>
              <a:buFont typeface="Montserrat"/>
              <a:buNone/>
              <a:defRPr>
                <a:latin typeface="Montserrat"/>
                <a:ea typeface="Montserrat"/>
                <a:cs typeface="Montserrat"/>
                <a:sym typeface="Montserrat"/>
              </a:defRPr>
            </a:lvl4pPr>
            <a:lvl5pPr lvl="4" algn="l">
              <a:lnSpc>
                <a:spcPct val="100000"/>
              </a:lnSpc>
              <a:spcBef>
                <a:spcPts val="0"/>
              </a:spcBef>
              <a:spcAft>
                <a:spcPts val="0"/>
              </a:spcAft>
              <a:buSzPts val="2800"/>
              <a:buFont typeface="Montserrat"/>
              <a:buNone/>
              <a:defRPr>
                <a:latin typeface="Montserrat"/>
                <a:ea typeface="Montserrat"/>
                <a:cs typeface="Montserrat"/>
                <a:sym typeface="Montserrat"/>
              </a:defRPr>
            </a:lvl5pPr>
            <a:lvl6pPr lvl="5" algn="l">
              <a:lnSpc>
                <a:spcPct val="100000"/>
              </a:lnSpc>
              <a:spcBef>
                <a:spcPts val="0"/>
              </a:spcBef>
              <a:spcAft>
                <a:spcPts val="0"/>
              </a:spcAft>
              <a:buSzPts val="2800"/>
              <a:buFont typeface="Montserrat"/>
              <a:buNone/>
              <a:defRPr>
                <a:latin typeface="Montserrat"/>
                <a:ea typeface="Montserrat"/>
                <a:cs typeface="Montserrat"/>
                <a:sym typeface="Montserrat"/>
              </a:defRPr>
            </a:lvl6pPr>
            <a:lvl7pPr lvl="6" algn="l">
              <a:lnSpc>
                <a:spcPct val="100000"/>
              </a:lnSpc>
              <a:spcBef>
                <a:spcPts val="0"/>
              </a:spcBef>
              <a:spcAft>
                <a:spcPts val="0"/>
              </a:spcAft>
              <a:buSzPts val="2800"/>
              <a:buFont typeface="Montserrat"/>
              <a:buNone/>
              <a:defRPr>
                <a:latin typeface="Montserrat"/>
                <a:ea typeface="Montserrat"/>
                <a:cs typeface="Montserrat"/>
                <a:sym typeface="Montserrat"/>
              </a:defRPr>
            </a:lvl7pPr>
            <a:lvl8pPr lvl="7" algn="l">
              <a:lnSpc>
                <a:spcPct val="100000"/>
              </a:lnSpc>
              <a:spcBef>
                <a:spcPts val="0"/>
              </a:spcBef>
              <a:spcAft>
                <a:spcPts val="0"/>
              </a:spcAft>
              <a:buSzPts val="2800"/>
              <a:buFont typeface="Montserrat"/>
              <a:buNone/>
              <a:defRPr>
                <a:latin typeface="Montserrat"/>
                <a:ea typeface="Montserrat"/>
                <a:cs typeface="Montserrat"/>
                <a:sym typeface="Montserrat"/>
              </a:defRPr>
            </a:lvl8pPr>
            <a:lvl9pPr lvl="8" algn="l">
              <a:lnSpc>
                <a:spcPct val="100000"/>
              </a:lnSpc>
              <a:spcBef>
                <a:spcPts val="0"/>
              </a:spcBef>
              <a:spcAft>
                <a:spcPts val="0"/>
              </a:spcAft>
              <a:buSzPts val="2800"/>
              <a:buFont typeface="Montserrat"/>
              <a:buNone/>
              <a:defRPr>
                <a:latin typeface="Montserrat"/>
                <a:ea typeface="Montserrat"/>
                <a:cs typeface="Montserrat"/>
                <a:sym typeface="Montserrat"/>
              </a:defRPr>
            </a:lvl9pPr>
          </a:lstStyle>
          <a:p>
            <a:endParaRPr/>
          </a:p>
        </p:txBody>
      </p:sp>
      <p:sp>
        <p:nvSpPr>
          <p:cNvPr id="174" name="Google Shape;174;p26"/>
          <p:cNvSpPr txBox="1">
            <a:spLocks noGrp="1"/>
          </p:cNvSpPr>
          <p:nvPr>
            <p:ph type="subTitle" idx="1"/>
          </p:nvPr>
        </p:nvSpPr>
        <p:spPr>
          <a:xfrm>
            <a:off x="717800" y="1255775"/>
            <a:ext cx="4631700" cy="33981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Char char="●"/>
              <a:defRPr sz="1400">
                <a:solidFill>
                  <a:schemeClr val="dk1"/>
                </a:solidFill>
              </a:defRPr>
            </a:lvl1pPr>
            <a:lvl2pPr lvl="1" algn="l">
              <a:lnSpc>
                <a:spcPct val="100000"/>
              </a:lnSpc>
              <a:spcBef>
                <a:spcPts val="1600"/>
              </a:spcBef>
              <a:spcAft>
                <a:spcPts val="0"/>
              </a:spcAft>
              <a:buSzPts val="1400"/>
              <a:buChar char="○"/>
              <a:defRPr/>
            </a:lvl2pPr>
            <a:lvl3pPr lvl="2" algn="l">
              <a:lnSpc>
                <a:spcPct val="100000"/>
              </a:lnSpc>
              <a:spcBef>
                <a:spcPts val="1600"/>
              </a:spcBef>
              <a:spcAft>
                <a:spcPts val="0"/>
              </a:spcAft>
              <a:buSzPts val="1400"/>
              <a:buChar char="■"/>
              <a:defRPr/>
            </a:lvl3pPr>
            <a:lvl4pPr lvl="3" algn="l">
              <a:lnSpc>
                <a:spcPct val="100000"/>
              </a:lnSpc>
              <a:spcBef>
                <a:spcPts val="1600"/>
              </a:spcBef>
              <a:spcAft>
                <a:spcPts val="0"/>
              </a:spcAft>
              <a:buSzPts val="1400"/>
              <a:buChar char="●"/>
              <a:defRPr/>
            </a:lvl4pPr>
            <a:lvl5pPr lvl="4" algn="l">
              <a:lnSpc>
                <a:spcPct val="100000"/>
              </a:lnSpc>
              <a:spcBef>
                <a:spcPts val="1600"/>
              </a:spcBef>
              <a:spcAft>
                <a:spcPts val="0"/>
              </a:spcAft>
              <a:buSzPts val="1400"/>
              <a:buChar char="○"/>
              <a:defRPr/>
            </a:lvl5pPr>
            <a:lvl6pPr lvl="5" algn="l">
              <a:lnSpc>
                <a:spcPct val="100000"/>
              </a:lnSpc>
              <a:spcBef>
                <a:spcPts val="1600"/>
              </a:spcBef>
              <a:spcAft>
                <a:spcPts val="0"/>
              </a:spcAft>
              <a:buSzPts val="1400"/>
              <a:buChar char="■"/>
              <a:defRPr/>
            </a:lvl6pPr>
            <a:lvl7pPr lvl="6" algn="l">
              <a:lnSpc>
                <a:spcPct val="100000"/>
              </a:lnSpc>
              <a:spcBef>
                <a:spcPts val="1600"/>
              </a:spcBef>
              <a:spcAft>
                <a:spcPts val="0"/>
              </a:spcAft>
              <a:buSzPts val="1400"/>
              <a:buChar char="●"/>
              <a:defRPr/>
            </a:lvl7pPr>
            <a:lvl8pPr lvl="7" algn="l">
              <a:lnSpc>
                <a:spcPct val="100000"/>
              </a:lnSpc>
              <a:spcBef>
                <a:spcPts val="1600"/>
              </a:spcBef>
              <a:spcAft>
                <a:spcPts val="0"/>
              </a:spcAft>
              <a:buSzPts val="1400"/>
              <a:buChar char="○"/>
              <a:defRPr/>
            </a:lvl8pPr>
            <a:lvl9pPr lvl="8" algn="l">
              <a:lnSpc>
                <a:spcPct val="100000"/>
              </a:lnSpc>
              <a:spcBef>
                <a:spcPts val="1600"/>
              </a:spcBef>
              <a:spcAft>
                <a:spcPts val="1600"/>
              </a:spcAft>
              <a:buSzPts val="1400"/>
              <a:buChar char="■"/>
              <a:defRPr/>
            </a:lvl9pPr>
          </a:lstStyle>
          <a:p>
            <a:endParaRPr/>
          </a:p>
        </p:txBody>
      </p:sp>
      <p:sp>
        <p:nvSpPr>
          <p:cNvPr id="175" name="Google Shape;175;p26"/>
          <p:cNvSpPr/>
          <p:nvPr/>
        </p:nvSpPr>
        <p:spPr>
          <a:xfrm>
            <a:off x="7927800" y="2571600"/>
            <a:ext cx="1216200" cy="25716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76"/>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able of contents">
  <p:cSld name="CUSTOM_1">
    <p:spTree>
      <p:nvGrpSpPr>
        <p:cNvPr id="1" name="Shape 15"/>
        <p:cNvGrpSpPr/>
        <p:nvPr/>
      </p:nvGrpSpPr>
      <p:grpSpPr>
        <a:xfrm>
          <a:off x="0" y="0"/>
          <a:ext cx="0" cy="0"/>
          <a:chOff x="0" y="0"/>
          <a:chExt cx="0" cy="0"/>
        </a:xfrm>
      </p:grpSpPr>
      <p:sp>
        <p:nvSpPr>
          <p:cNvPr id="16" name="Google Shape;16;p4"/>
          <p:cNvSpPr txBox="1">
            <a:spLocks noGrp="1"/>
          </p:cNvSpPr>
          <p:nvPr>
            <p:ph type="title"/>
          </p:nvPr>
        </p:nvSpPr>
        <p:spPr>
          <a:xfrm>
            <a:off x="717800" y="383175"/>
            <a:ext cx="77082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Font typeface="Montserrat"/>
              <a:buNone/>
              <a:defRPr>
                <a:solidFill>
                  <a:schemeClr val="accent1"/>
                </a:solidFill>
                <a:latin typeface="Montserrat"/>
                <a:ea typeface="Montserrat"/>
                <a:cs typeface="Montserrat"/>
                <a:sym typeface="Montserrat"/>
              </a:defRPr>
            </a:lvl1pPr>
            <a:lvl2pPr lvl="1" algn="l">
              <a:lnSpc>
                <a:spcPct val="100000"/>
              </a:lnSpc>
              <a:spcBef>
                <a:spcPts val="0"/>
              </a:spcBef>
              <a:spcAft>
                <a:spcPts val="0"/>
              </a:spcAft>
              <a:buSzPts val="2800"/>
              <a:buFont typeface="Montserrat"/>
              <a:buNone/>
              <a:defRPr>
                <a:latin typeface="Montserrat"/>
                <a:ea typeface="Montserrat"/>
                <a:cs typeface="Montserrat"/>
                <a:sym typeface="Montserrat"/>
              </a:defRPr>
            </a:lvl2pPr>
            <a:lvl3pPr lvl="2" algn="l">
              <a:lnSpc>
                <a:spcPct val="100000"/>
              </a:lnSpc>
              <a:spcBef>
                <a:spcPts val="0"/>
              </a:spcBef>
              <a:spcAft>
                <a:spcPts val="0"/>
              </a:spcAft>
              <a:buSzPts val="2800"/>
              <a:buFont typeface="Montserrat"/>
              <a:buNone/>
              <a:defRPr>
                <a:latin typeface="Montserrat"/>
                <a:ea typeface="Montserrat"/>
                <a:cs typeface="Montserrat"/>
                <a:sym typeface="Montserrat"/>
              </a:defRPr>
            </a:lvl3pPr>
            <a:lvl4pPr lvl="3" algn="l">
              <a:lnSpc>
                <a:spcPct val="100000"/>
              </a:lnSpc>
              <a:spcBef>
                <a:spcPts val="0"/>
              </a:spcBef>
              <a:spcAft>
                <a:spcPts val="0"/>
              </a:spcAft>
              <a:buSzPts val="2800"/>
              <a:buFont typeface="Montserrat"/>
              <a:buNone/>
              <a:defRPr>
                <a:latin typeface="Montserrat"/>
                <a:ea typeface="Montserrat"/>
                <a:cs typeface="Montserrat"/>
                <a:sym typeface="Montserrat"/>
              </a:defRPr>
            </a:lvl4pPr>
            <a:lvl5pPr lvl="4" algn="l">
              <a:lnSpc>
                <a:spcPct val="100000"/>
              </a:lnSpc>
              <a:spcBef>
                <a:spcPts val="0"/>
              </a:spcBef>
              <a:spcAft>
                <a:spcPts val="0"/>
              </a:spcAft>
              <a:buSzPts val="2800"/>
              <a:buFont typeface="Montserrat"/>
              <a:buNone/>
              <a:defRPr>
                <a:latin typeface="Montserrat"/>
                <a:ea typeface="Montserrat"/>
                <a:cs typeface="Montserrat"/>
                <a:sym typeface="Montserrat"/>
              </a:defRPr>
            </a:lvl5pPr>
            <a:lvl6pPr lvl="5" algn="l">
              <a:lnSpc>
                <a:spcPct val="100000"/>
              </a:lnSpc>
              <a:spcBef>
                <a:spcPts val="0"/>
              </a:spcBef>
              <a:spcAft>
                <a:spcPts val="0"/>
              </a:spcAft>
              <a:buSzPts val="2800"/>
              <a:buFont typeface="Montserrat"/>
              <a:buNone/>
              <a:defRPr>
                <a:latin typeface="Montserrat"/>
                <a:ea typeface="Montserrat"/>
                <a:cs typeface="Montserrat"/>
                <a:sym typeface="Montserrat"/>
              </a:defRPr>
            </a:lvl6pPr>
            <a:lvl7pPr lvl="6" algn="l">
              <a:lnSpc>
                <a:spcPct val="100000"/>
              </a:lnSpc>
              <a:spcBef>
                <a:spcPts val="0"/>
              </a:spcBef>
              <a:spcAft>
                <a:spcPts val="0"/>
              </a:spcAft>
              <a:buSzPts val="2800"/>
              <a:buFont typeface="Montserrat"/>
              <a:buNone/>
              <a:defRPr>
                <a:latin typeface="Montserrat"/>
                <a:ea typeface="Montserrat"/>
                <a:cs typeface="Montserrat"/>
                <a:sym typeface="Montserrat"/>
              </a:defRPr>
            </a:lvl7pPr>
            <a:lvl8pPr lvl="7" algn="l">
              <a:lnSpc>
                <a:spcPct val="100000"/>
              </a:lnSpc>
              <a:spcBef>
                <a:spcPts val="0"/>
              </a:spcBef>
              <a:spcAft>
                <a:spcPts val="0"/>
              </a:spcAft>
              <a:buSzPts val="2800"/>
              <a:buFont typeface="Montserrat"/>
              <a:buNone/>
              <a:defRPr>
                <a:latin typeface="Montserrat"/>
                <a:ea typeface="Montserrat"/>
                <a:cs typeface="Montserrat"/>
                <a:sym typeface="Montserrat"/>
              </a:defRPr>
            </a:lvl8pPr>
            <a:lvl9pPr lvl="8" algn="l">
              <a:lnSpc>
                <a:spcPct val="100000"/>
              </a:lnSpc>
              <a:spcBef>
                <a:spcPts val="0"/>
              </a:spcBef>
              <a:spcAft>
                <a:spcPts val="0"/>
              </a:spcAft>
              <a:buSzPts val="2800"/>
              <a:buFont typeface="Montserrat"/>
              <a:buNone/>
              <a:defRPr>
                <a:latin typeface="Montserrat"/>
                <a:ea typeface="Montserrat"/>
                <a:cs typeface="Montserrat"/>
                <a:sym typeface="Montserrat"/>
              </a:defRPr>
            </a:lvl9pPr>
          </a:lstStyle>
          <a:p>
            <a:endParaRPr/>
          </a:p>
        </p:txBody>
      </p:sp>
      <p:sp>
        <p:nvSpPr>
          <p:cNvPr id="17" name="Google Shape;17;p4"/>
          <p:cNvSpPr txBox="1">
            <a:spLocks noGrp="1"/>
          </p:cNvSpPr>
          <p:nvPr>
            <p:ph type="ctrTitle" idx="2"/>
          </p:nvPr>
        </p:nvSpPr>
        <p:spPr>
          <a:xfrm>
            <a:off x="2310350" y="1446813"/>
            <a:ext cx="2150400" cy="384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000"/>
              <a:buFont typeface="Montserrat"/>
              <a:buNone/>
              <a:defRPr sz="1800">
                <a:solidFill>
                  <a:schemeClr val="accent1"/>
                </a:solidFill>
                <a:latin typeface="Montserrat"/>
                <a:ea typeface="Montserrat"/>
                <a:cs typeface="Montserrat"/>
                <a:sym typeface="Montserrat"/>
              </a:defRPr>
            </a:lvl1pPr>
            <a:lvl2pPr lvl="1" algn="l">
              <a:lnSpc>
                <a:spcPct val="100000"/>
              </a:lnSpc>
              <a:spcBef>
                <a:spcPts val="0"/>
              </a:spcBef>
              <a:spcAft>
                <a:spcPts val="0"/>
              </a:spcAft>
              <a:buSzPts val="2000"/>
              <a:buFont typeface="Montserrat"/>
              <a:buNone/>
              <a:defRPr sz="2000">
                <a:latin typeface="Montserrat"/>
                <a:ea typeface="Montserrat"/>
                <a:cs typeface="Montserrat"/>
                <a:sym typeface="Montserrat"/>
              </a:defRPr>
            </a:lvl2pPr>
            <a:lvl3pPr lvl="2" algn="l">
              <a:lnSpc>
                <a:spcPct val="100000"/>
              </a:lnSpc>
              <a:spcBef>
                <a:spcPts val="0"/>
              </a:spcBef>
              <a:spcAft>
                <a:spcPts val="0"/>
              </a:spcAft>
              <a:buSzPts val="2000"/>
              <a:buFont typeface="Montserrat"/>
              <a:buNone/>
              <a:defRPr sz="2000">
                <a:latin typeface="Montserrat"/>
                <a:ea typeface="Montserrat"/>
                <a:cs typeface="Montserrat"/>
                <a:sym typeface="Montserrat"/>
              </a:defRPr>
            </a:lvl3pPr>
            <a:lvl4pPr lvl="3" algn="l">
              <a:lnSpc>
                <a:spcPct val="100000"/>
              </a:lnSpc>
              <a:spcBef>
                <a:spcPts val="0"/>
              </a:spcBef>
              <a:spcAft>
                <a:spcPts val="0"/>
              </a:spcAft>
              <a:buSzPts val="2000"/>
              <a:buFont typeface="Montserrat"/>
              <a:buNone/>
              <a:defRPr sz="2000">
                <a:latin typeface="Montserrat"/>
                <a:ea typeface="Montserrat"/>
                <a:cs typeface="Montserrat"/>
                <a:sym typeface="Montserrat"/>
              </a:defRPr>
            </a:lvl4pPr>
            <a:lvl5pPr lvl="4" algn="l">
              <a:lnSpc>
                <a:spcPct val="100000"/>
              </a:lnSpc>
              <a:spcBef>
                <a:spcPts val="0"/>
              </a:spcBef>
              <a:spcAft>
                <a:spcPts val="0"/>
              </a:spcAft>
              <a:buSzPts val="2000"/>
              <a:buFont typeface="Montserrat"/>
              <a:buNone/>
              <a:defRPr sz="2000">
                <a:latin typeface="Montserrat"/>
                <a:ea typeface="Montserrat"/>
                <a:cs typeface="Montserrat"/>
                <a:sym typeface="Montserrat"/>
              </a:defRPr>
            </a:lvl5pPr>
            <a:lvl6pPr lvl="5" algn="l">
              <a:lnSpc>
                <a:spcPct val="100000"/>
              </a:lnSpc>
              <a:spcBef>
                <a:spcPts val="0"/>
              </a:spcBef>
              <a:spcAft>
                <a:spcPts val="0"/>
              </a:spcAft>
              <a:buSzPts val="2000"/>
              <a:buFont typeface="Montserrat"/>
              <a:buNone/>
              <a:defRPr sz="2000">
                <a:latin typeface="Montserrat"/>
                <a:ea typeface="Montserrat"/>
                <a:cs typeface="Montserrat"/>
                <a:sym typeface="Montserrat"/>
              </a:defRPr>
            </a:lvl6pPr>
            <a:lvl7pPr lvl="6" algn="l">
              <a:lnSpc>
                <a:spcPct val="100000"/>
              </a:lnSpc>
              <a:spcBef>
                <a:spcPts val="0"/>
              </a:spcBef>
              <a:spcAft>
                <a:spcPts val="0"/>
              </a:spcAft>
              <a:buSzPts val="2000"/>
              <a:buFont typeface="Montserrat"/>
              <a:buNone/>
              <a:defRPr sz="2000">
                <a:latin typeface="Montserrat"/>
                <a:ea typeface="Montserrat"/>
                <a:cs typeface="Montserrat"/>
                <a:sym typeface="Montserrat"/>
              </a:defRPr>
            </a:lvl7pPr>
            <a:lvl8pPr lvl="7" algn="l">
              <a:lnSpc>
                <a:spcPct val="100000"/>
              </a:lnSpc>
              <a:spcBef>
                <a:spcPts val="0"/>
              </a:spcBef>
              <a:spcAft>
                <a:spcPts val="0"/>
              </a:spcAft>
              <a:buSzPts val="2000"/>
              <a:buFont typeface="Montserrat"/>
              <a:buNone/>
              <a:defRPr sz="2000">
                <a:latin typeface="Montserrat"/>
                <a:ea typeface="Montserrat"/>
                <a:cs typeface="Montserrat"/>
                <a:sym typeface="Montserrat"/>
              </a:defRPr>
            </a:lvl8pPr>
            <a:lvl9pPr lvl="8" algn="l">
              <a:lnSpc>
                <a:spcPct val="100000"/>
              </a:lnSpc>
              <a:spcBef>
                <a:spcPts val="0"/>
              </a:spcBef>
              <a:spcAft>
                <a:spcPts val="0"/>
              </a:spcAft>
              <a:buSzPts val="2000"/>
              <a:buFont typeface="Montserrat"/>
              <a:buNone/>
              <a:defRPr sz="2000">
                <a:latin typeface="Montserrat"/>
                <a:ea typeface="Montserrat"/>
                <a:cs typeface="Montserrat"/>
                <a:sym typeface="Montserrat"/>
              </a:defRPr>
            </a:lvl9pPr>
          </a:lstStyle>
          <a:p>
            <a:endParaRPr/>
          </a:p>
        </p:txBody>
      </p:sp>
      <p:sp>
        <p:nvSpPr>
          <p:cNvPr id="18" name="Google Shape;18;p4"/>
          <p:cNvSpPr txBox="1">
            <a:spLocks noGrp="1"/>
          </p:cNvSpPr>
          <p:nvPr>
            <p:ph type="title" idx="3"/>
          </p:nvPr>
        </p:nvSpPr>
        <p:spPr>
          <a:xfrm>
            <a:off x="717800" y="1521025"/>
            <a:ext cx="1493400" cy="9417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8000"/>
              <a:buNone/>
              <a:defRPr sz="7000">
                <a:solidFill>
                  <a:srgbClr val="4A8CFF"/>
                </a:solidFill>
              </a:defRPr>
            </a:lvl1pPr>
            <a:lvl2pPr lvl="1" algn="ctr">
              <a:lnSpc>
                <a:spcPct val="100000"/>
              </a:lnSpc>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2pPr>
            <a:lvl3pPr lvl="2" algn="ctr">
              <a:lnSpc>
                <a:spcPct val="100000"/>
              </a:lnSpc>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3pPr>
            <a:lvl4pPr lvl="3" algn="ctr">
              <a:lnSpc>
                <a:spcPct val="100000"/>
              </a:lnSpc>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4pPr>
            <a:lvl5pPr lvl="4" algn="ctr">
              <a:lnSpc>
                <a:spcPct val="100000"/>
              </a:lnSpc>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5pPr>
            <a:lvl6pPr lvl="5" algn="ctr">
              <a:lnSpc>
                <a:spcPct val="100000"/>
              </a:lnSpc>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6pPr>
            <a:lvl7pPr lvl="6" algn="ctr">
              <a:lnSpc>
                <a:spcPct val="100000"/>
              </a:lnSpc>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7pPr>
            <a:lvl8pPr lvl="7" algn="ctr">
              <a:lnSpc>
                <a:spcPct val="100000"/>
              </a:lnSpc>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8pPr>
            <a:lvl9pPr lvl="8" algn="ctr">
              <a:lnSpc>
                <a:spcPct val="100000"/>
              </a:lnSpc>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9pPr>
          </a:lstStyle>
          <a:p>
            <a:endParaRPr/>
          </a:p>
        </p:txBody>
      </p:sp>
      <p:sp>
        <p:nvSpPr>
          <p:cNvPr id="19" name="Google Shape;19;p4"/>
          <p:cNvSpPr txBox="1">
            <a:spLocks noGrp="1"/>
          </p:cNvSpPr>
          <p:nvPr>
            <p:ph type="subTitle" idx="1"/>
          </p:nvPr>
        </p:nvSpPr>
        <p:spPr>
          <a:xfrm>
            <a:off x="2310350" y="1858875"/>
            <a:ext cx="2150400" cy="767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800"/>
              <a:buFont typeface="Montserrat"/>
              <a:buNone/>
              <a:defRPr sz="1400">
                <a:solidFill>
                  <a:schemeClr val="accent2"/>
                </a:solidFill>
                <a:latin typeface="Montserrat"/>
                <a:ea typeface="Montserrat"/>
                <a:cs typeface="Montserrat"/>
                <a:sym typeface="Montserrat"/>
              </a:defRPr>
            </a:lvl1pPr>
            <a:lvl2pPr lvl="1" algn="l">
              <a:lnSpc>
                <a:spcPct val="100000"/>
              </a:lnSpc>
              <a:spcBef>
                <a:spcPts val="0"/>
              </a:spcBef>
              <a:spcAft>
                <a:spcPts val="0"/>
              </a:spcAft>
              <a:buSzPts val="1400"/>
              <a:buFont typeface="Montserrat"/>
              <a:buNone/>
              <a:defRPr>
                <a:latin typeface="Montserrat"/>
                <a:ea typeface="Montserrat"/>
                <a:cs typeface="Montserrat"/>
                <a:sym typeface="Montserrat"/>
              </a:defRPr>
            </a:lvl2pPr>
            <a:lvl3pPr lvl="2" algn="l">
              <a:lnSpc>
                <a:spcPct val="100000"/>
              </a:lnSpc>
              <a:spcBef>
                <a:spcPts val="1600"/>
              </a:spcBef>
              <a:spcAft>
                <a:spcPts val="0"/>
              </a:spcAft>
              <a:buSzPts val="1400"/>
              <a:buFont typeface="Montserrat"/>
              <a:buNone/>
              <a:defRPr>
                <a:latin typeface="Montserrat"/>
                <a:ea typeface="Montserrat"/>
                <a:cs typeface="Montserrat"/>
                <a:sym typeface="Montserrat"/>
              </a:defRPr>
            </a:lvl3pPr>
            <a:lvl4pPr lvl="3" algn="l">
              <a:lnSpc>
                <a:spcPct val="100000"/>
              </a:lnSpc>
              <a:spcBef>
                <a:spcPts val="1600"/>
              </a:spcBef>
              <a:spcAft>
                <a:spcPts val="0"/>
              </a:spcAft>
              <a:buSzPts val="1400"/>
              <a:buFont typeface="Montserrat"/>
              <a:buNone/>
              <a:defRPr>
                <a:latin typeface="Montserrat"/>
                <a:ea typeface="Montserrat"/>
                <a:cs typeface="Montserrat"/>
                <a:sym typeface="Montserrat"/>
              </a:defRPr>
            </a:lvl4pPr>
            <a:lvl5pPr lvl="4" algn="l">
              <a:lnSpc>
                <a:spcPct val="100000"/>
              </a:lnSpc>
              <a:spcBef>
                <a:spcPts val="1600"/>
              </a:spcBef>
              <a:spcAft>
                <a:spcPts val="0"/>
              </a:spcAft>
              <a:buSzPts val="1400"/>
              <a:buFont typeface="Montserrat"/>
              <a:buNone/>
              <a:defRPr>
                <a:latin typeface="Montserrat"/>
                <a:ea typeface="Montserrat"/>
                <a:cs typeface="Montserrat"/>
                <a:sym typeface="Montserrat"/>
              </a:defRPr>
            </a:lvl5pPr>
            <a:lvl6pPr lvl="5" algn="l">
              <a:lnSpc>
                <a:spcPct val="100000"/>
              </a:lnSpc>
              <a:spcBef>
                <a:spcPts val="1600"/>
              </a:spcBef>
              <a:spcAft>
                <a:spcPts val="0"/>
              </a:spcAft>
              <a:buSzPts val="1400"/>
              <a:buFont typeface="Montserrat"/>
              <a:buNone/>
              <a:defRPr>
                <a:latin typeface="Montserrat"/>
                <a:ea typeface="Montserrat"/>
                <a:cs typeface="Montserrat"/>
                <a:sym typeface="Montserrat"/>
              </a:defRPr>
            </a:lvl6pPr>
            <a:lvl7pPr lvl="6" algn="l">
              <a:lnSpc>
                <a:spcPct val="100000"/>
              </a:lnSpc>
              <a:spcBef>
                <a:spcPts val="1600"/>
              </a:spcBef>
              <a:spcAft>
                <a:spcPts val="0"/>
              </a:spcAft>
              <a:buSzPts val="1400"/>
              <a:buFont typeface="Montserrat"/>
              <a:buNone/>
              <a:defRPr>
                <a:latin typeface="Montserrat"/>
                <a:ea typeface="Montserrat"/>
                <a:cs typeface="Montserrat"/>
                <a:sym typeface="Montserrat"/>
              </a:defRPr>
            </a:lvl7pPr>
            <a:lvl8pPr lvl="7" algn="l">
              <a:lnSpc>
                <a:spcPct val="100000"/>
              </a:lnSpc>
              <a:spcBef>
                <a:spcPts val="1600"/>
              </a:spcBef>
              <a:spcAft>
                <a:spcPts val="0"/>
              </a:spcAft>
              <a:buSzPts val="1400"/>
              <a:buFont typeface="Montserrat"/>
              <a:buNone/>
              <a:defRPr>
                <a:latin typeface="Montserrat"/>
                <a:ea typeface="Montserrat"/>
                <a:cs typeface="Montserrat"/>
                <a:sym typeface="Montserrat"/>
              </a:defRPr>
            </a:lvl8pPr>
            <a:lvl9pPr lvl="8" algn="l">
              <a:lnSpc>
                <a:spcPct val="100000"/>
              </a:lnSpc>
              <a:spcBef>
                <a:spcPts val="1600"/>
              </a:spcBef>
              <a:spcAft>
                <a:spcPts val="1600"/>
              </a:spcAft>
              <a:buSzPts val="1400"/>
              <a:buFont typeface="Montserrat"/>
              <a:buNone/>
              <a:defRPr>
                <a:latin typeface="Montserrat"/>
                <a:ea typeface="Montserrat"/>
                <a:cs typeface="Montserrat"/>
                <a:sym typeface="Montserrat"/>
              </a:defRPr>
            </a:lvl9pPr>
          </a:lstStyle>
          <a:p>
            <a:endParaRPr/>
          </a:p>
        </p:txBody>
      </p:sp>
      <p:sp>
        <p:nvSpPr>
          <p:cNvPr id="20" name="Google Shape;20;p4"/>
          <p:cNvSpPr txBox="1">
            <a:spLocks noGrp="1"/>
          </p:cNvSpPr>
          <p:nvPr>
            <p:ph type="ctrTitle" idx="4"/>
          </p:nvPr>
        </p:nvSpPr>
        <p:spPr>
          <a:xfrm>
            <a:off x="6233050" y="1446813"/>
            <a:ext cx="2150400" cy="384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000"/>
              <a:buFont typeface="Montserrat"/>
              <a:buNone/>
              <a:defRPr sz="1800">
                <a:solidFill>
                  <a:schemeClr val="accent1"/>
                </a:solidFill>
                <a:latin typeface="Montserrat"/>
                <a:ea typeface="Montserrat"/>
                <a:cs typeface="Montserrat"/>
                <a:sym typeface="Montserrat"/>
              </a:defRPr>
            </a:lvl1pPr>
            <a:lvl2pPr lvl="1" algn="l">
              <a:lnSpc>
                <a:spcPct val="100000"/>
              </a:lnSpc>
              <a:spcBef>
                <a:spcPts val="0"/>
              </a:spcBef>
              <a:spcAft>
                <a:spcPts val="0"/>
              </a:spcAft>
              <a:buSzPts val="2000"/>
              <a:buFont typeface="Montserrat"/>
              <a:buNone/>
              <a:defRPr sz="2000">
                <a:latin typeface="Montserrat"/>
                <a:ea typeface="Montserrat"/>
                <a:cs typeface="Montserrat"/>
                <a:sym typeface="Montserrat"/>
              </a:defRPr>
            </a:lvl2pPr>
            <a:lvl3pPr lvl="2" algn="l">
              <a:lnSpc>
                <a:spcPct val="100000"/>
              </a:lnSpc>
              <a:spcBef>
                <a:spcPts val="0"/>
              </a:spcBef>
              <a:spcAft>
                <a:spcPts val="0"/>
              </a:spcAft>
              <a:buSzPts val="2000"/>
              <a:buFont typeface="Montserrat"/>
              <a:buNone/>
              <a:defRPr sz="2000">
                <a:latin typeface="Montserrat"/>
                <a:ea typeface="Montserrat"/>
                <a:cs typeface="Montserrat"/>
                <a:sym typeface="Montserrat"/>
              </a:defRPr>
            </a:lvl3pPr>
            <a:lvl4pPr lvl="3" algn="l">
              <a:lnSpc>
                <a:spcPct val="100000"/>
              </a:lnSpc>
              <a:spcBef>
                <a:spcPts val="0"/>
              </a:spcBef>
              <a:spcAft>
                <a:spcPts val="0"/>
              </a:spcAft>
              <a:buSzPts val="2000"/>
              <a:buFont typeface="Montserrat"/>
              <a:buNone/>
              <a:defRPr sz="2000">
                <a:latin typeface="Montserrat"/>
                <a:ea typeface="Montserrat"/>
                <a:cs typeface="Montserrat"/>
                <a:sym typeface="Montserrat"/>
              </a:defRPr>
            </a:lvl4pPr>
            <a:lvl5pPr lvl="4" algn="l">
              <a:lnSpc>
                <a:spcPct val="100000"/>
              </a:lnSpc>
              <a:spcBef>
                <a:spcPts val="0"/>
              </a:spcBef>
              <a:spcAft>
                <a:spcPts val="0"/>
              </a:spcAft>
              <a:buSzPts val="2000"/>
              <a:buFont typeface="Montserrat"/>
              <a:buNone/>
              <a:defRPr sz="2000">
                <a:latin typeface="Montserrat"/>
                <a:ea typeface="Montserrat"/>
                <a:cs typeface="Montserrat"/>
                <a:sym typeface="Montserrat"/>
              </a:defRPr>
            </a:lvl5pPr>
            <a:lvl6pPr lvl="5" algn="l">
              <a:lnSpc>
                <a:spcPct val="100000"/>
              </a:lnSpc>
              <a:spcBef>
                <a:spcPts val="0"/>
              </a:spcBef>
              <a:spcAft>
                <a:spcPts val="0"/>
              </a:spcAft>
              <a:buSzPts val="2000"/>
              <a:buFont typeface="Montserrat"/>
              <a:buNone/>
              <a:defRPr sz="2000">
                <a:latin typeface="Montserrat"/>
                <a:ea typeface="Montserrat"/>
                <a:cs typeface="Montserrat"/>
                <a:sym typeface="Montserrat"/>
              </a:defRPr>
            </a:lvl6pPr>
            <a:lvl7pPr lvl="6" algn="l">
              <a:lnSpc>
                <a:spcPct val="100000"/>
              </a:lnSpc>
              <a:spcBef>
                <a:spcPts val="0"/>
              </a:spcBef>
              <a:spcAft>
                <a:spcPts val="0"/>
              </a:spcAft>
              <a:buSzPts val="2000"/>
              <a:buFont typeface="Montserrat"/>
              <a:buNone/>
              <a:defRPr sz="2000">
                <a:latin typeface="Montserrat"/>
                <a:ea typeface="Montserrat"/>
                <a:cs typeface="Montserrat"/>
                <a:sym typeface="Montserrat"/>
              </a:defRPr>
            </a:lvl7pPr>
            <a:lvl8pPr lvl="7" algn="l">
              <a:lnSpc>
                <a:spcPct val="100000"/>
              </a:lnSpc>
              <a:spcBef>
                <a:spcPts val="0"/>
              </a:spcBef>
              <a:spcAft>
                <a:spcPts val="0"/>
              </a:spcAft>
              <a:buSzPts val="2000"/>
              <a:buFont typeface="Montserrat"/>
              <a:buNone/>
              <a:defRPr sz="2000">
                <a:latin typeface="Montserrat"/>
                <a:ea typeface="Montserrat"/>
                <a:cs typeface="Montserrat"/>
                <a:sym typeface="Montserrat"/>
              </a:defRPr>
            </a:lvl8pPr>
            <a:lvl9pPr lvl="8" algn="l">
              <a:lnSpc>
                <a:spcPct val="100000"/>
              </a:lnSpc>
              <a:spcBef>
                <a:spcPts val="0"/>
              </a:spcBef>
              <a:spcAft>
                <a:spcPts val="0"/>
              </a:spcAft>
              <a:buSzPts val="2000"/>
              <a:buFont typeface="Montserrat"/>
              <a:buNone/>
              <a:defRPr sz="2000">
                <a:latin typeface="Montserrat"/>
                <a:ea typeface="Montserrat"/>
                <a:cs typeface="Montserrat"/>
                <a:sym typeface="Montserrat"/>
              </a:defRPr>
            </a:lvl9pPr>
          </a:lstStyle>
          <a:p>
            <a:endParaRPr/>
          </a:p>
        </p:txBody>
      </p:sp>
      <p:sp>
        <p:nvSpPr>
          <p:cNvPr id="21" name="Google Shape;21;p4"/>
          <p:cNvSpPr txBox="1">
            <a:spLocks noGrp="1"/>
          </p:cNvSpPr>
          <p:nvPr>
            <p:ph type="title" idx="5"/>
          </p:nvPr>
        </p:nvSpPr>
        <p:spPr>
          <a:xfrm>
            <a:off x="4686400" y="1521025"/>
            <a:ext cx="1493400" cy="9417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8000"/>
              <a:buNone/>
              <a:defRPr sz="7000">
                <a:solidFill>
                  <a:srgbClr val="4A8CFF"/>
                </a:solidFill>
              </a:defRPr>
            </a:lvl1pPr>
            <a:lvl2pPr lvl="1" algn="ctr">
              <a:lnSpc>
                <a:spcPct val="100000"/>
              </a:lnSpc>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2pPr>
            <a:lvl3pPr lvl="2" algn="ctr">
              <a:lnSpc>
                <a:spcPct val="100000"/>
              </a:lnSpc>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3pPr>
            <a:lvl4pPr lvl="3" algn="ctr">
              <a:lnSpc>
                <a:spcPct val="100000"/>
              </a:lnSpc>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4pPr>
            <a:lvl5pPr lvl="4" algn="ctr">
              <a:lnSpc>
                <a:spcPct val="100000"/>
              </a:lnSpc>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5pPr>
            <a:lvl6pPr lvl="5" algn="ctr">
              <a:lnSpc>
                <a:spcPct val="100000"/>
              </a:lnSpc>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6pPr>
            <a:lvl7pPr lvl="6" algn="ctr">
              <a:lnSpc>
                <a:spcPct val="100000"/>
              </a:lnSpc>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7pPr>
            <a:lvl8pPr lvl="7" algn="ctr">
              <a:lnSpc>
                <a:spcPct val="100000"/>
              </a:lnSpc>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8pPr>
            <a:lvl9pPr lvl="8" algn="ctr">
              <a:lnSpc>
                <a:spcPct val="100000"/>
              </a:lnSpc>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9pPr>
          </a:lstStyle>
          <a:p>
            <a:endParaRPr/>
          </a:p>
        </p:txBody>
      </p:sp>
      <p:sp>
        <p:nvSpPr>
          <p:cNvPr id="22" name="Google Shape;22;p4"/>
          <p:cNvSpPr txBox="1">
            <a:spLocks noGrp="1"/>
          </p:cNvSpPr>
          <p:nvPr>
            <p:ph type="subTitle" idx="6"/>
          </p:nvPr>
        </p:nvSpPr>
        <p:spPr>
          <a:xfrm>
            <a:off x="6275800" y="1858878"/>
            <a:ext cx="2150400" cy="767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800"/>
              <a:buFont typeface="Montserrat"/>
              <a:buNone/>
              <a:defRPr sz="1400">
                <a:solidFill>
                  <a:schemeClr val="accent2"/>
                </a:solidFill>
                <a:latin typeface="Montserrat"/>
                <a:ea typeface="Montserrat"/>
                <a:cs typeface="Montserrat"/>
                <a:sym typeface="Montserrat"/>
              </a:defRPr>
            </a:lvl1pPr>
            <a:lvl2pPr lvl="1" algn="l">
              <a:lnSpc>
                <a:spcPct val="100000"/>
              </a:lnSpc>
              <a:spcBef>
                <a:spcPts val="0"/>
              </a:spcBef>
              <a:spcAft>
                <a:spcPts val="0"/>
              </a:spcAft>
              <a:buSzPts val="1400"/>
              <a:buFont typeface="Montserrat"/>
              <a:buNone/>
              <a:defRPr>
                <a:latin typeface="Montserrat"/>
                <a:ea typeface="Montserrat"/>
                <a:cs typeface="Montserrat"/>
                <a:sym typeface="Montserrat"/>
              </a:defRPr>
            </a:lvl2pPr>
            <a:lvl3pPr lvl="2" algn="l">
              <a:lnSpc>
                <a:spcPct val="100000"/>
              </a:lnSpc>
              <a:spcBef>
                <a:spcPts val="1600"/>
              </a:spcBef>
              <a:spcAft>
                <a:spcPts val="0"/>
              </a:spcAft>
              <a:buSzPts val="1400"/>
              <a:buFont typeface="Montserrat"/>
              <a:buNone/>
              <a:defRPr>
                <a:latin typeface="Montserrat"/>
                <a:ea typeface="Montserrat"/>
                <a:cs typeface="Montserrat"/>
                <a:sym typeface="Montserrat"/>
              </a:defRPr>
            </a:lvl3pPr>
            <a:lvl4pPr lvl="3" algn="l">
              <a:lnSpc>
                <a:spcPct val="100000"/>
              </a:lnSpc>
              <a:spcBef>
                <a:spcPts val="1600"/>
              </a:spcBef>
              <a:spcAft>
                <a:spcPts val="0"/>
              </a:spcAft>
              <a:buSzPts val="1400"/>
              <a:buFont typeface="Montserrat"/>
              <a:buNone/>
              <a:defRPr>
                <a:latin typeface="Montserrat"/>
                <a:ea typeface="Montserrat"/>
                <a:cs typeface="Montserrat"/>
                <a:sym typeface="Montserrat"/>
              </a:defRPr>
            </a:lvl4pPr>
            <a:lvl5pPr lvl="4" algn="l">
              <a:lnSpc>
                <a:spcPct val="100000"/>
              </a:lnSpc>
              <a:spcBef>
                <a:spcPts val="1600"/>
              </a:spcBef>
              <a:spcAft>
                <a:spcPts val="0"/>
              </a:spcAft>
              <a:buSzPts val="1400"/>
              <a:buFont typeface="Montserrat"/>
              <a:buNone/>
              <a:defRPr>
                <a:latin typeface="Montserrat"/>
                <a:ea typeface="Montserrat"/>
                <a:cs typeface="Montserrat"/>
                <a:sym typeface="Montserrat"/>
              </a:defRPr>
            </a:lvl5pPr>
            <a:lvl6pPr lvl="5" algn="l">
              <a:lnSpc>
                <a:spcPct val="100000"/>
              </a:lnSpc>
              <a:spcBef>
                <a:spcPts val="1600"/>
              </a:spcBef>
              <a:spcAft>
                <a:spcPts val="0"/>
              </a:spcAft>
              <a:buSzPts val="1400"/>
              <a:buFont typeface="Montserrat"/>
              <a:buNone/>
              <a:defRPr>
                <a:latin typeface="Montserrat"/>
                <a:ea typeface="Montserrat"/>
                <a:cs typeface="Montserrat"/>
                <a:sym typeface="Montserrat"/>
              </a:defRPr>
            </a:lvl6pPr>
            <a:lvl7pPr lvl="6" algn="l">
              <a:lnSpc>
                <a:spcPct val="100000"/>
              </a:lnSpc>
              <a:spcBef>
                <a:spcPts val="1600"/>
              </a:spcBef>
              <a:spcAft>
                <a:spcPts val="0"/>
              </a:spcAft>
              <a:buSzPts val="1400"/>
              <a:buFont typeface="Montserrat"/>
              <a:buNone/>
              <a:defRPr>
                <a:latin typeface="Montserrat"/>
                <a:ea typeface="Montserrat"/>
                <a:cs typeface="Montserrat"/>
                <a:sym typeface="Montserrat"/>
              </a:defRPr>
            </a:lvl7pPr>
            <a:lvl8pPr lvl="7" algn="l">
              <a:lnSpc>
                <a:spcPct val="100000"/>
              </a:lnSpc>
              <a:spcBef>
                <a:spcPts val="1600"/>
              </a:spcBef>
              <a:spcAft>
                <a:spcPts val="0"/>
              </a:spcAft>
              <a:buSzPts val="1400"/>
              <a:buFont typeface="Montserrat"/>
              <a:buNone/>
              <a:defRPr>
                <a:latin typeface="Montserrat"/>
                <a:ea typeface="Montserrat"/>
                <a:cs typeface="Montserrat"/>
                <a:sym typeface="Montserrat"/>
              </a:defRPr>
            </a:lvl8pPr>
            <a:lvl9pPr lvl="8" algn="l">
              <a:lnSpc>
                <a:spcPct val="100000"/>
              </a:lnSpc>
              <a:spcBef>
                <a:spcPts val="1600"/>
              </a:spcBef>
              <a:spcAft>
                <a:spcPts val="1600"/>
              </a:spcAft>
              <a:buSzPts val="1400"/>
              <a:buFont typeface="Montserrat"/>
              <a:buNone/>
              <a:defRPr>
                <a:latin typeface="Montserrat"/>
                <a:ea typeface="Montserrat"/>
                <a:cs typeface="Montserrat"/>
                <a:sym typeface="Montserrat"/>
              </a:defRPr>
            </a:lvl9pPr>
          </a:lstStyle>
          <a:p>
            <a:endParaRPr/>
          </a:p>
        </p:txBody>
      </p:sp>
      <p:sp>
        <p:nvSpPr>
          <p:cNvPr id="23" name="Google Shape;23;p4"/>
          <p:cNvSpPr txBox="1">
            <a:spLocks noGrp="1"/>
          </p:cNvSpPr>
          <p:nvPr>
            <p:ph type="ctrTitle" idx="7"/>
          </p:nvPr>
        </p:nvSpPr>
        <p:spPr>
          <a:xfrm>
            <a:off x="2310350" y="2868777"/>
            <a:ext cx="2150400" cy="384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000"/>
              <a:buFont typeface="Montserrat"/>
              <a:buNone/>
              <a:defRPr sz="1800">
                <a:solidFill>
                  <a:schemeClr val="accent1"/>
                </a:solidFill>
                <a:latin typeface="Montserrat"/>
                <a:ea typeface="Montserrat"/>
                <a:cs typeface="Montserrat"/>
                <a:sym typeface="Montserrat"/>
              </a:defRPr>
            </a:lvl1pPr>
            <a:lvl2pPr lvl="1" algn="l">
              <a:lnSpc>
                <a:spcPct val="100000"/>
              </a:lnSpc>
              <a:spcBef>
                <a:spcPts val="0"/>
              </a:spcBef>
              <a:spcAft>
                <a:spcPts val="0"/>
              </a:spcAft>
              <a:buSzPts val="2000"/>
              <a:buFont typeface="Montserrat"/>
              <a:buNone/>
              <a:defRPr sz="2000">
                <a:latin typeface="Montserrat"/>
                <a:ea typeface="Montserrat"/>
                <a:cs typeface="Montserrat"/>
                <a:sym typeface="Montserrat"/>
              </a:defRPr>
            </a:lvl2pPr>
            <a:lvl3pPr lvl="2" algn="l">
              <a:lnSpc>
                <a:spcPct val="100000"/>
              </a:lnSpc>
              <a:spcBef>
                <a:spcPts val="0"/>
              </a:spcBef>
              <a:spcAft>
                <a:spcPts val="0"/>
              </a:spcAft>
              <a:buSzPts val="2000"/>
              <a:buFont typeface="Montserrat"/>
              <a:buNone/>
              <a:defRPr sz="2000">
                <a:latin typeface="Montserrat"/>
                <a:ea typeface="Montserrat"/>
                <a:cs typeface="Montserrat"/>
                <a:sym typeface="Montserrat"/>
              </a:defRPr>
            </a:lvl3pPr>
            <a:lvl4pPr lvl="3" algn="l">
              <a:lnSpc>
                <a:spcPct val="100000"/>
              </a:lnSpc>
              <a:spcBef>
                <a:spcPts val="0"/>
              </a:spcBef>
              <a:spcAft>
                <a:spcPts val="0"/>
              </a:spcAft>
              <a:buSzPts val="2000"/>
              <a:buFont typeface="Montserrat"/>
              <a:buNone/>
              <a:defRPr sz="2000">
                <a:latin typeface="Montserrat"/>
                <a:ea typeface="Montserrat"/>
                <a:cs typeface="Montserrat"/>
                <a:sym typeface="Montserrat"/>
              </a:defRPr>
            </a:lvl4pPr>
            <a:lvl5pPr lvl="4" algn="l">
              <a:lnSpc>
                <a:spcPct val="100000"/>
              </a:lnSpc>
              <a:spcBef>
                <a:spcPts val="0"/>
              </a:spcBef>
              <a:spcAft>
                <a:spcPts val="0"/>
              </a:spcAft>
              <a:buSzPts val="2000"/>
              <a:buFont typeface="Montserrat"/>
              <a:buNone/>
              <a:defRPr sz="2000">
                <a:latin typeface="Montserrat"/>
                <a:ea typeface="Montserrat"/>
                <a:cs typeface="Montserrat"/>
                <a:sym typeface="Montserrat"/>
              </a:defRPr>
            </a:lvl5pPr>
            <a:lvl6pPr lvl="5" algn="l">
              <a:lnSpc>
                <a:spcPct val="100000"/>
              </a:lnSpc>
              <a:spcBef>
                <a:spcPts val="0"/>
              </a:spcBef>
              <a:spcAft>
                <a:spcPts val="0"/>
              </a:spcAft>
              <a:buSzPts val="2000"/>
              <a:buFont typeface="Montserrat"/>
              <a:buNone/>
              <a:defRPr sz="2000">
                <a:latin typeface="Montserrat"/>
                <a:ea typeface="Montserrat"/>
                <a:cs typeface="Montserrat"/>
                <a:sym typeface="Montserrat"/>
              </a:defRPr>
            </a:lvl6pPr>
            <a:lvl7pPr lvl="6" algn="l">
              <a:lnSpc>
                <a:spcPct val="100000"/>
              </a:lnSpc>
              <a:spcBef>
                <a:spcPts val="0"/>
              </a:spcBef>
              <a:spcAft>
                <a:spcPts val="0"/>
              </a:spcAft>
              <a:buSzPts val="2000"/>
              <a:buFont typeface="Montserrat"/>
              <a:buNone/>
              <a:defRPr sz="2000">
                <a:latin typeface="Montserrat"/>
                <a:ea typeface="Montserrat"/>
                <a:cs typeface="Montserrat"/>
                <a:sym typeface="Montserrat"/>
              </a:defRPr>
            </a:lvl7pPr>
            <a:lvl8pPr lvl="7" algn="l">
              <a:lnSpc>
                <a:spcPct val="100000"/>
              </a:lnSpc>
              <a:spcBef>
                <a:spcPts val="0"/>
              </a:spcBef>
              <a:spcAft>
                <a:spcPts val="0"/>
              </a:spcAft>
              <a:buSzPts val="2000"/>
              <a:buFont typeface="Montserrat"/>
              <a:buNone/>
              <a:defRPr sz="2000">
                <a:latin typeface="Montserrat"/>
                <a:ea typeface="Montserrat"/>
                <a:cs typeface="Montserrat"/>
                <a:sym typeface="Montserrat"/>
              </a:defRPr>
            </a:lvl8pPr>
            <a:lvl9pPr lvl="8" algn="l">
              <a:lnSpc>
                <a:spcPct val="100000"/>
              </a:lnSpc>
              <a:spcBef>
                <a:spcPts val="0"/>
              </a:spcBef>
              <a:spcAft>
                <a:spcPts val="0"/>
              </a:spcAft>
              <a:buSzPts val="2000"/>
              <a:buFont typeface="Montserrat"/>
              <a:buNone/>
              <a:defRPr sz="2000">
                <a:latin typeface="Montserrat"/>
                <a:ea typeface="Montserrat"/>
                <a:cs typeface="Montserrat"/>
                <a:sym typeface="Montserrat"/>
              </a:defRPr>
            </a:lvl9pPr>
          </a:lstStyle>
          <a:p>
            <a:endParaRPr/>
          </a:p>
        </p:txBody>
      </p:sp>
      <p:sp>
        <p:nvSpPr>
          <p:cNvPr id="24" name="Google Shape;24;p4"/>
          <p:cNvSpPr txBox="1">
            <a:spLocks noGrp="1"/>
          </p:cNvSpPr>
          <p:nvPr>
            <p:ph type="title" idx="8"/>
          </p:nvPr>
        </p:nvSpPr>
        <p:spPr>
          <a:xfrm>
            <a:off x="717800" y="2960450"/>
            <a:ext cx="1493400" cy="9417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8000"/>
              <a:buNone/>
              <a:defRPr sz="7000">
                <a:solidFill>
                  <a:srgbClr val="4A8CFF"/>
                </a:solidFill>
              </a:defRPr>
            </a:lvl1pPr>
            <a:lvl2pPr lvl="1" algn="ctr">
              <a:lnSpc>
                <a:spcPct val="100000"/>
              </a:lnSpc>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2pPr>
            <a:lvl3pPr lvl="2" algn="ctr">
              <a:lnSpc>
                <a:spcPct val="100000"/>
              </a:lnSpc>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3pPr>
            <a:lvl4pPr lvl="3" algn="ctr">
              <a:lnSpc>
                <a:spcPct val="100000"/>
              </a:lnSpc>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4pPr>
            <a:lvl5pPr lvl="4" algn="ctr">
              <a:lnSpc>
                <a:spcPct val="100000"/>
              </a:lnSpc>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5pPr>
            <a:lvl6pPr lvl="5" algn="ctr">
              <a:lnSpc>
                <a:spcPct val="100000"/>
              </a:lnSpc>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6pPr>
            <a:lvl7pPr lvl="6" algn="ctr">
              <a:lnSpc>
                <a:spcPct val="100000"/>
              </a:lnSpc>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7pPr>
            <a:lvl8pPr lvl="7" algn="ctr">
              <a:lnSpc>
                <a:spcPct val="100000"/>
              </a:lnSpc>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8pPr>
            <a:lvl9pPr lvl="8" algn="ctr">
              <a:lnSpc>
                <a:spcPct val="100000"/>
              </a:lnSpc>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9pPr>
          </a:lstStyle>
          <a:p>
            <a:endParaRPr/>
          </a:p>
        </p:txBody>
      </p:sp>
      <p:sp>
        <p:nvSpPr>
          <p:cNvPr id="25" name="Google Shape;25;p4"/>
          <p:cNvSpPr txBox="1">
            <a:spLocks noGrp="1"/>
          </p:cNvSpPr>
          <p:nvPr>
            <p:ph type="subTitle" idx="9"/>
          </p:nvPr>
        </p:nvSpPr>
        <p:spPr>
          <a:xfrm>
            <a:off x="2310350" y="3298325"/>
            <a:ext cx="2150400" cy="767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800"/>
              <a:buFont typeface="Montserrat"/>
              <a:buNone/>
              <a:defRPr sz="1400">
                <a:solidFill>
                  <a:schemeClr val="accent2"/>
                </a:solidFill>
                <a:latin typeface="Montserrat"/>
                <a:ea typeface="Montserrat"/>
                <a:cs typeface="Montserrat"/>
                <a:sym typeface="Montserrat"/>
              </a:defRPr>
            </a:lvl1pPr>
            <a:lvl2pPr lvl="1" algn="l">
              <a:lnSpc>
                <a:spcPct val="100000"/>
              </a:lnSpc>
              <a:spcBef>
                <a:spcPts val="0"/>
              </a:spcBef>
              <a:spcAft>
                <a:spcPts val="0"/>
              </a:spcAft>
              <a:buSzPts val="1400"/>
              <a:buFont typeface="Montserrat"/>
              <a:buNone/>
              <a:defRPr>
                <a:latin typeface="Montserrat"/>
                <a:ea typeface="Montserrat"/>
                <a:cs typeface="Montserrat"/>
                <a:sym typeface="Montserrat"/>
              </a:defRPr>
            </a:lvl2pPr>
            <a:lvl3pPr lvl="2" algn="l">
              <a:lnSpc>
                <a:spcPct val="100000"/>
              </a:lnSpc>
              <a:spcBef>
                <a:spcPts val="1600"/>
              </a:spcBef>
              <a:spcAft>
                <a:spcPts val="0"/>
              </a:spcAft>
              <a:buSzPts val="1400"/>
              <a:buFont typeface="Montserrat"/>
              <a:buNone/>
              <a:defRPr>
                <a:latin typeface="Montserrat"/>
                <a:ea typeface="Montserrat"/>
                <a:cs typeface="Montserrat"/>
                <a:sym typeface="Montserrat"/>
              </a:defRPr>
            </a:lvl3pPr>
            <a:lvl4pPr lvl="3" algn="l">
              <a:lnSpc>
                <a:spcPct val="100000"/>
              </a:lnSpc>
              <a:spcBef>
                <a:spcPts val="1600"/>
              </a:spcBef>
              <a:spcAft>
                <a:spcPts val="0"/>
              </a:spcAft>
              <a:buSzPts val="1400"/>
              <a:buFont typeface="Montserrat"/>
              <a:buNone/>
              <a:defRPr>
                <a:latin typeface="Montserrat"/>
                <a:ea typeface="Montserrat"/>
                <a:cs typeface="Montserrat"/>
                <a:sym typeface="Montserrat"/>
              </a:defRPr>
            </a:lvl4pPr>
            <a:lvl5pPr lvl="4" algn="l">
              <a:lnSpc>
                <a:spcPct val="100000"/>
              </a:lnSpc>
              <a:spcBef>
                <a:spcPts val="1600"/>
              </a:spcBef>
              <a:spcAft>
                <a:spcPts val="0"/>
              </a:spcAft>
              <a:buSzPts val="1400"/>
              <a:buFont typeface="Montserrat"/>
              <a:buNone/>
              <a:defRPr>
                <a:latin typeface="Montserrat"/>
                <a:ea typeface="Montserrat"/>
                <a:cs typeface="Montserrat"/>
                <a:sym typeface="Montserrat"/>
              </a:defRPr>
            </a:lvl5pPr>
            <a:lvl6pPr lvl="5" algn="l">
              <a:lnSpc>
                <a:spcPct val="100000"/>
              </a:lnSpc>
              <a:spcBef>
                <a:spcPts val="1600"/>
              </a:spcBef>
              <a:spcAft>
                <a:spcPts val="0"/>
              </a:spcAft>
              <a:buSzPts val="1400"/>
              <a:buFont typeface="Montserrat"/>
              <a:buNone/>
              <a:defRPr>
                <a:latin typeface="Montserrat"/>
                <a:ea typeface="Montserrat"/>
                <a:cs typeface="Montserrat"/>
                <a:sym typeface="Montserrat"/>
              </a:defRPr>
            </a:lvl6pPr>
            <a:lvl7pPr lvl="6" algn="l">
              <a:lnSpc>
                <a:spcPct val="100000"/>
              </a:lnSpc>
              <a:spcBef>
                <a:spcPts val="1600"/>
              </a:spcBef>
              <a:spcAft>
                <a:spcPts val="0"/>
              </a:spcAft>
              <a:buSzPts val="1400"/>
              <a:buFont typeface="Montserrat"/>
              <a:buNone/>
              <a:defRPr>
                <a:latin typeface="Montserrat"/>
                <a:ea typeface="Montserrat"/>
                <a:cs typeface="Montserrat"/>
                <a:sym typeface="Montserrat"/>
              </a:defRPr>
            </a:lvl7pPr>
            <a:lvl8pPr lvl="7" algn="l">
              <a:lnSpc>
                <a:spcPct val="100000"/>
              </a:lnSpc>
              <a:spcBef>
                <a:spcPts val="1600"/>
              </a:spcBef>
              <a:spcAft>
                <a:spcPts val="0"/>
              </a:spcAft>
              <a:buSzPts val="1400"/>
              <a:buFont typeface="Montserrat"/>
              <a:buNone/>
              <a:defRPr>
                <a:latin typeface="Montserrat"/>
                <a:ea typeface="Montserrat"/>
                <a:cs typeface="Montserrat"/>
                <a:sym typeface="Montserrat"/>
              </a:defRPr>
            </a:lvl8pPr>
            <a:lvl9pPr lvl="8" algn="l">
              <a:lnSpc>
                <a:spcPct val="100000"/>
              </a:lnSpc>
              <a:spcBef>
                <a:spcPts val="1600"/>
              </a:spcBef>
              <a:spcAft>
                <a:spcPts val="1600"/>
              </a:spcAft>
              <a:buSzPts val="1400"/>
              <a:buFont typeface="Montserrat"/>
              <a:buNone/>
              <a:defRPr>
                <a:latin typeface="Montserrat"/>
                <a:ea typeface="Montserrat"/>
                <a:cs typeface="Montserrat"/>
                <a:sym typeface="Montserrat"/>
              </a:defRPr>
            </a:lvl9pPr>
          </a:lstStyle>
          <a:p>
            <a:endParaRPr/>
          </a:p>
        </p:txBody>
      </p:sp>
      <p:sp>
        <p:nvSpPr>
          <p:cNvPr id="26" name="Google Shape;26;p4"/>
          <p:cNvSpPr txBox="1">
            <a:spLocks noGrp="1"/>
          </p:cNvSpPr>
          <p:nvPr>
            <p:ph type="ctrTitle" idx="13"/>
          </p:nvPr>
        </p:nvSpPr>
        <p:spPr>
          <a:xfrm>
            <a:off x="6275650" y="2868775"/>
            <a:ext cx="2150400" cy="384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000"/>
              <a:buFont typeface="Montserrat"/>
              <a:buNone/>
              <a:defRPr sz="1800">
                <a:solidFill>
                  <a:schemeClr val="accent1"/>
                </a:solidFill>
                <a:latin typeface="Montserrat"/>
                <a:ea typeface="Montserrat"/>
                <a:cs typeface="Montserrat"/>
                <a:sym typeface="Montserrat"/>
              </a:defRPr>
            </a:lvl1pPr>
            <a:lvl2pPr lvl="1" algn="l">
              <a:lnSpc>
                <a:spcPct val="100000"/>
              </a:lnSpc>
              <a:spcBef>
                <a:spcPts val="0"/>
              </a:spcBef>
              <a:spcAft>
                <a:spcPts val="0"/>
              </a:spcAft>
              <a:buSzPts val="2000"/>
              <a:buFont typeface="Montserrat"/>
              <a:buNone/>
              <a:defRPr sz="2000">
                <a:latin typeface="Montserrat"/>
                <a:ea typeface="Montserrat"/>
                <a:cs typeface="Montserrat"/>
                <a:sym typeface="Montserrat"/>
              </a:defRPr>
            </a:lvl2pPr>
            <a:lvl3pPr lvl="2" algn="l">
              <a:lnSpc>
                <a:spcPct val="100000"/>
              </a:lnSpc>
              <a:spcBef>
                <a:spcPts val="0"/>
              </a:spcBef>
              <a:spcAft>
                <a:spcPts val="0"/>
              </a:spcAft>
              <a:buSzPts val="2000"/>
              <a:buFont typeface="Montserrat"/>
              <a:buNone/>
              <a:defRPr sz="2000">
                <a:latin typeface="Montserrat"/>
                <a:ea typeface="Montserrat"/>
                <a:cs typeface="Montserrat"/>
                <a:sym typeface="Montserrat"/>
              </a:defRPr>
            </a:lvl3pPr>
            <a:lvl4pPr lvl="3" algn="l">
              <a:lnSpc>
                <a:spcPct val="100000"/>
              </a:lnSpc>
              <a:spcBef>
                <a:spcPts val="0"/>
              </a:spcBef>
              <a:spcAft>
                <a:spcPts val="0"/>
              </a:spcAft>
              <a:buSzPts val="2000"/>
              <a:buFont typeface="Montserrat"/>
              <a:buNone/>
              <a:defRPr sz="2000">
                <a:latin typeface="Montserrat"/>
                <a:ea typeface="Montserrat"/>
                <a:cs typeface="Montserrat"/>
                <a:sym typeface="Montserrat"/>
              </a:defRPr>
            </a:lvl4pPr>
            <a:lvl5pPr lvl="4" algn="l">
              <a:lnSpc>
                <a:spcPct val="100000"/>
              </a:lnSpc>
              <a:spcBef>
                <a:spcPts val="0"/>
              </a:spcBef>
              <a:spcAft>
                <a:spcPts val="0"/>
              </a:spcAft>
              <a:buSzPts val="2000"/>
              <a:buFont typeface="Montserrat"/>
              <a:buNone/>
              <a:defRPr sz="2000">
                <a:latin typeface="Montserrat"/>
                <a:ea typeface="Montserrat"/>
                <a:cs typeface="Montserrat"/>
                <a:sym typeface="Montserrat"/>
              </a:defRPr>
            </a:lvl5pPr>
            <a:lvl6pPr lvl="5" algn="l">
              <a:lnSpc>
                <a:spcPct val="100000"/>
              </a:lnSpc>
              <a:spcBef>
                <a:spcPts val="0"/>
              </a:spcBef>
              <a:spcAft>
                <a:spcPts val="0"/>
              </a:spcAft>
              <a:buSzPts val="2000"/>
              <a:buFont typeface="Montserrat"/>
              <a:buNone/>
              <a:defRPr sz="2000">
                <a:latin typeface="Montserrat"/>
                <a:ea typeface="Montserrat"/>
                <a:cs typeface="Montserrat"/>
                <a:sym typeface="Montserrat"/>
              </a:defRPr>
            </a:lvl6pPr>
            <a:lvl7pPr lvl="6" algn="l">
              <a:lnSpc>
                <a:spcPct val="100000"/>
              </a:lnSpc>
              <a:spcBef>
                <a:spcPts val="0"/>
              </a:spcBef>
              <a:spcAft>
                <a:spcPts val="0"/>
              </a:spcAft>
              <a:buSzPts val="2000"/>
              <a:buFont typeface="Montserrat"/>
              <a:buNone/>
              <a:defRPr sz="2000">
                <a:latin typeface="Montserrat"/>
                <a:ea typeface="Montserrat"/>
                <a:cs typeface="Montserrat"/>
                <a:sym typeface="Montserrat"/>
              </a:defRPr>
            </a:lvl7pPr>
            <a:lvl8pPr lvl="7" algn="l">
              <a:lnSpc>
                <a:spcPct val="100000"/>
              </a:lnSpc>
              <a:spcBef>
                <a:spcPts val="0"/>
              </a:spcBef>
              <a:spcAft>
                <a:spcPts val="0"/>
              </a:spcAft>
              <a:buSzPts val="2000"/>
              <a:buFont typeface="Montserrat"/>
              <a:buNone/>
              <a:defRPr sz="2000">
                <a:latin typeface="Montserrat"/>
                <a:ea typeface="Montserrat"/>
                <a:cs typeface="Montserrat"/>
                <a:sym typeface="Montserrat"/>
              </a:defRPr>
            </a:lvl8pPr>
            <a:lvl9pPr lvl="8" algn="l">
              <a:lnSpc>
                <a:spcPct val="100000"/>
              </a:lnSpc>
              <a:spcBef>
                <a:spcPts val="0"/>
              </a:spcBef>
              <a:spcAft>
                <a:spcPts val="0"/>
              </a:spcAft>
              <a:buSzPts val="2000"/>
              <a:buFont typeface="Montserrat"/>
              <a:buNone/>
              <a:defRPr sz="2000">
                <a:latin typeface="Montserrat"/>
                <a:ea typeface="Montserrat"/>
                <a:cs typeface="Montserrat"/>
                <a:sym typeface="Montserrat"/>
              </a:defRPr>
            </a:lvl9pPr>
          </a:lstStyle>
          <a:p>
            <a:endParaRPr/>
          </a:p>
        </p:txBody>
      </p:sp>
      <p:sp>
        <p:nvSpPr>
          <p:cNvPr id="27" name="Google Shape;27;p4"/>
          <p:cNvSpPr txBox="1">
            <a:spLocks noGrp="1"/>
          </p:cNvSpPr>
          <p:nvPr>
            <p:ph type="title" idx="14"/>
          </p:nvPr>
        </p:nvSpPr>
        <p:spPr>
          <a:xfrm>
            <a:off x="4686400" y="2960450"/>
            <a:ext cx="1493400" cy="9417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8000"/>
              <a:buNone/>
              <a:defRPr sz="7000">
                <a:solidFill>
                  <a:srgbClr val="4A8CFF"/>
                </a:solidFill>
              </a:defRPr>
            </a:lvl1pPr>
            <a:lvl2pPr lvl="1" algn="ctr">
              <a:lnSpc>
                <a:spcPct val="100000"/>
              </a:lnSpc>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2pPr>
            <a:lvl3pPr lvl="2" algn="ctr">
              <a:lnSpc>
                <a:spcPct val="100000"/>
              </a:lnSpc>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3pPr>
            <a:lvl4pPr lvl="3" algn="ctr">
              <a:lnSpc>
                <a:spcPct val="100000"/>
              </a:lnSpc>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4pPr>
            <a:lvl5pPr lvl="4" algn="ctr">
              <a:lnSpc>
                <a:spcPct val="100000"/>
              </a:lnSpc>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5pPr>
            <a:lvl6pPr lvl="5" algn="ctr">
              <a:lnSpc>
                <a:spcPct val="100000"/>
              </a:lnSpc>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6pPr>
            <a:lvl7pPr lvl="6" algn="ctr">
              <a:lnSpc>
                <a:spcPct val="100000"/>
              </a:lnSpc>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7pPr>
            <a:lvl8pPr lvl="7" algn="ctr">
              <a:lnSpc>
                <a:spcPct val="100000"/>
              </a:lnSpc>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8pPr>
            <a:lvl9pPr lvl="8" algn="ctr">
              <a:lnSpc>
                <a:spcPct val="100000"/>
              </a:lnSpc>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9pPr>
          </a:lstStyle>
          <a:p>
            <a:endParaRPr/>
          </a:p>
        </p:txBody>
      </p:sp>
      <p:sp>
        <p:nvSpPr>
          <p:cNvPr id="28" name="Google Shape;28;p4"/>
          <p:cNvSpPr txBox="1">
            <a:spLocks noGrp="1"/>
          </p:cNvSpPr>
          <p:nvPr>
            <p:ph type="subTitle" idx="15"/>
          </p:nvPr>
        </p:nvSpPr>
        <p:spPr>
          <a:xfrm>
            <a:off x="6275800" y="3298325"/>
            <a:ext cx="2150400" cy="767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800"/>
              <a:buFont typeface="Montserrat"/>
              <a:buNone/>
              <a:defRPr sz="1400">
                <a:solidFill>
                  <a:schemeClr val="accent2"/>
                </a:solidFill>
                <a:latin typeface="Montserrat"/>
                <a:ea typeface="Montserrat"/>
                <a:cs typeface="Montserrat"/>
                <a:sym typeface="Montserrat"/>
              </a:defRPr>
            </a:lvl1pPr>
            <a:lvl2pPr lvl="1" algn="l">
              <a:lnSpc>
                <a:spcPct val="100000"/>
              </a:lnSpc>
              <a:spcBef>
                <a:spcPts val="0"/>
              </a:spcBef>
              <a:spcAft>
                <a:spcPts val="0"/>
              </a:spcAft>
              <a:buSzPts val="1400"/>
              <a:buFont typeface="Montserrat"/>
              <a:buNone/>
              <a:defRPr>
                <a:latin typeface="Montserrat"/>
                <a:ea typeface="Montserrat"/>
                <a:cs typeface="Montserrat"/>
                <a:sym typeface="Montserrat"/>
              </a:defRPr>
            </a:lvl2pPr>
            <a:lvl3pPr lvl="2" algn="l">
              <a:lnSpc>
                <a:spcPct val="100000"/>
              </a:lnSpc>
              <a:spcBef>
                <a:spcPts val="1600"/>
              </a:spcBef>
              <a:spcAft>
                <a:spcPts val="0"/>
              </a:spcAft>
              <a:buSzPts val="1400"/>
              <a:buFont typeface="Montserrat"/>
              <a:buNone/>
              <a:defRPr>
                <a:latin typeface="Montserrat"/>
                <a:ea typeface="Montserrat"/>
                <a:cs typeface="Montserrat"/>
                <a:sym typeface="Montserrat"/>
              </a:defRPr>
            </a:lvl3pPr>
            <a:lvl4pPr lvl="3" algn="l">
              <a:lnSpc>
                <a:spcPct val="100000"/>
              </a:lnSpc>
              <a:spcBef>
                <a:spcPts val="1600"/>
              </a:spcBef>
              <a:spcAft>
                <a:spcPts val="0"/>
              </a:spcAft>
              <a:buSzPts val="1400"/>
              <a:buFont typeface="Montserrat"/>
              <a:buNone/>
              <a:defRPr>
                <a:latin typeface="Montserrat"/>
                <a:ea typeface="Montserrat"/>
                <a:cs typeface="Montserrat"/>
                <a:sym typeface="Montserrat"/>
              </a:defRPr>
            </a:lvl4pPr>
            <a:lvl5pPr lvl="4" algn="l">
              <a:lnSpc>
                <a:spcPct val="100000"/>
              </a:lnSpc>
              <a:spcBef>
                <a:spcPts val="1600"/>
              </a:spcBef>
              <a:spcAft>
                <a:spcPts val="0"/>
              </a:spcAft>
              <a:buSzPts val="1400"/>
              <a:buFont typeface="Montserrat"/>
              <a:buNone/>
              <a:defRPr>
                <a:latin typeface="Montserrat"/>
                <a:ea typeface="Montserrat"/>
                <a:cs typeface="Montserrat"/>
                <a:sym typeface="Montserrat"/>
              </a:defRPr>
            </a:lvl5pPr>
            <a:lvl6pPr lvl="5" algn="l">
              <a:lnSpc>
                <a:spcPct val="100000"/>
              </a:lnSpc>
              <a:spcBef>
                <a:spcPts val="1600"/>
              </a:spcBef>
              <a:spcAft>
                <a:spcPts val="0"/>
              </a:spcAft>
              <a:buSzPts val="1400"/>
              <a:buFont typeface="Montserrat"/>
              <a:buNone/>
              <a:defRPr>
                <a:latin typeface="Montserrat"/>
                <a:ea typeface="Montserrat"/>
                <a:cs typeface="Montserrat"/>
                <a:sym typeface="Montserrat"/>
              </a:defRPr>
            </a:lvl6pPr>
            <a:lvl7pPr lvl="6" algn="l">
              <a:lnSpc>
                <a:spcPct val="100000"/>
              </a:lnSpc>
              <a:spcBef>
                <a:spcPts val="1600"/>
              </a:spcBef>
              <a:spcAft>
                <a:spcPts val="0"/>
              </a:spcAft>
              <a:buSzPts val="1400"/>
              <a:buFont typeface="Montserrat"/>
              <a:buNone/>
              <a:defRPr>
                <a:latin typeface="Montserrat"/>
                <a:ea typeface="Montserrat"/>
                <a:cs typeface="Montserrat"/>
                <a:sym typeface="Montserrat"/>
              </a:defRPr>
            </a:lvl7pPr>
            <a:lvl8pPr lvl="7" algn="l">
              <a:lnSpc>
                <a:spcPct val="100000"/>
              </a:lnSpc>
              <a:spcBef>
                <a:spcPts val="1600"/>
              </a:spcBef>
              <a:spcAft>
                <a:spcPts val="0"/>
              </a:spcAft>
              <a:buSzPts val="1400"/>
              <a:buFont typeface="Montserrat"/>
              <a:buNone/>
              <a:defRPr>
                <a:latin typeface="Montserrat"/>
                <a:ea typeface="Montserrat"/>
                <a:cs typeface="Montserrat"/>
                <a:sym typeface="Montserrat"/>
              </a:defRPr>
            </a:lvl8pPr>
            <a:lvl9pPr lvl="8" algn="l">
              <a:lnSpc>
                <a:spcPct val="100000"/>
              </a:lnSpc>
              <a:spcBef>
                <a:spcPts val="1600"/>
              </a:spcBef>
              <a:spcAft>
                <a:spcPts val="1600"/>
              </a:spcAft>
              <a:buSzPts val="1400"/>
              <a:buFont typeface="Montserrat"/>
              <a:buNone/>
              <a:defRPr>
                <a:latin typeface="Montserrat"/>
                <a:ea typeface="Montserrat"/>
                <a:cs typeface="Montserrat"/>
                <a:sym typeface="Montserrat"/>
              </a:defRPr>
            </a:lvl9pPr>
          </a:lstStyle>
          <a:p>
            <a:endParaRPr/>
          </a:p>
        </p:txBody>
      </p:sp>
      <p:sp>
        <p:nvSpPr>
          <p:cNvPr id="29" name="Google Shape;29;p4"/>
          <p:cNvSpPr/>
          <p:nvPr/>
        </p:nvSpPr>
        <p:spPr>
          <a:xfrm>
            <a:off x="50" y="4834275"/>
            <a:ext cx="4572000" cy="3093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 name="Google Shape;30;p4"/>
          <p:cNvSpPr/>
          <p:nvPr/>
        </p:nvSpPr>
        <p:spPr>
          <a:xfrm>
            <a:off x="4572000" y="4834275"/>
            <a:ext cx="4572000" cy="309300"/>
          </a:xfrm>
          <a:prstGeom prst="rect">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1"/>
        <p:cNvGrpSpPr/>
        <p:nvPr/>
      </p:nvGrpSpPr>
      <p:grpSpPr>
        <a:xfrm>
          <a:off x="0" y="0"/>
          <a:ext cx="0" cy="0"/>
          <a:chOff x="0" y="0"/>
          <a:chExt cx="0" cy="0"/>
        </a:xfrm>
      </p:grpSpPr>
      <p:sp>
        <p:nvSpPr>
          <p:cNvPr id="32" name="Google Shape;32;p5"/>
          <p:cNvSpPr txBox="1">
            <a:spLocks noGrp="1"/>
          </p:cNvSpPr>
          <p:nvPr>
            <p:ph type="title"/>
          </p:nvPr>
        </p:nvSpPr>
        <p:spPr>
          <a:xfrm>
            <a:off x="1156525" y="1340400"/>
            <a:ext cx="42321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a:solidFill>
                  <a:schemeClr val="accent1"/>
                </a:solidFill>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3" name="Google Shape;33;p5"/>
          <p:cNvSpPr txBox="1">
            <a:spLocks noGrp="1"/>
          </p:cNvSpPr>
          <p:nvPr>
            <p:ph type="body" idx="1"/>
          </p:nvPr>
        </p:nvSpPr>
        <p:spPr>
          <a:xfrm>
            <a:off x="1156525" y="2096100"/>
            <a:ext cx="4232100" cy="2011800"/>
          </a:xfrm>
          <a:prstGeom prst="rect">
            <a:avLst/>
          </a:prstGeom>
          <a:noFill/>
          <a:ln>
            <a:noFill/>
          </a:ln>
        </p:spPr>
        <p:txBody>
          <a:bodyPr spcFirstLastPara="1" wrap="square" lIns="91425" tIns="91425" rIns="91425" bIns="91425" anchor="t" anchorCtr="0">
            <a:noAutofit/>
          </a:bodyPr>
          <a:lstStyle>
            <a:lvl1pPr marL="457200" lvl="0" indent="-304800" algn="l">
              <a:lnSpc>
                <a:spcPct val="100000"/>
              </a:lnSpc>
              <a:spcBef>
                <a:spcPts val="0"/>
              </a:spcBef>
              <a:spcAft>
                <a:spcPts val="0"/>
              </a:spcAft>
              <a:buSzPts val="1200"/>
              <a:buChar char="●"/>
              <a:defRPr sz="1400">
                <a:solidFill>
                  <a:schemeClr val="accent2"/>
                </a:solidFill>
              </a:defRPr>
            </a:lvl1pPr>
            <a:lvl2pPr marL="914400" lvl="1" indent="-304800" algn="l">
              <a:lnSpc>
                <a:spcPct val="100000"/>
              </a:lnSpc>
              <a:spcBef>
                <a:spcPts val="0"/>
              </a:spcBef>
              <a:spcAft>
                <a:spcPts val="0"/>
              </a:spcAft>
              <a:buSzPts val="1200"/>
              <a:buChar char="○"/>
              <a:defRPr sz="1200"/>
            </a:lvl2pPr>
            <a:lvl3pPr marL="1371600" lvl="2" indent="-304800" algn="l">
              <a:lnSpc>
                <a:spcPct val="100000"/>
              </a:lnSpc>
              <a:spcBef>
                <a:spcPts val="1600"/>
              </a:spcBef>
              <a:spcAft>
                <a:spcPts val="0"/>
              </a:spcAft>
              <a:buSzPts val="1200"/>
              <a:buChar char="■"/>
              <a:defRPr sz="1200"/>
            </a:lvl3pPr>
            <a:lvl4pPr marL="1828800" lvl="3" indent="-304800" algn="l">
              <a:lnSpc>
                <a:spcPct val="100000"/>
              </a:lnSpc>
              <a:spcBef>
                <a:spcPts val="1600"/>
              </a:spcBef>
              <a:spcAft>
                <a:spcPts val="0"/>
              </a:spcAft>
              <a:buSzPts val="1200"/>
              <a:buChar char="●"/>
              <a:defRPr sz="1200"/>
            </a:lvl4pPr>
            <a:lvl5pPr marL="2286000" lvl="4" indent="-304800" algn="l">
              <a:lnSpc>
                <a:spcPct val="100000"/>
              </a:lnSpc>
              <a:spcBef>
                <a:spcPts val="1600"/>
              </a:spcBef>
              <a:spcAft>
                <a:spcPts val="0"/>
              </a:spcAft>
              <a:buSzPts val="1200"/>
              <a:buChar char="○"/>
              <a:defRPr sz="1200"/>
            </a:lvl5pPr>
            <a:lvl6pPr marL="2743200" lvl="5" indent="-304800" algn="l">
              <a:lnSpc>
                <a:spcPct val="100000"/>
              </a:lnSpc>
              <a:spcBef>
                <a:spcPts val="1600"/>
              </a:spcBef>
              <a:spcAft>
                <a:spcPts val="0"/>
              </a:spcAft>
              <a:buSzPts val="1200"/>
              <a:buChar char="■"/>
              <a:defRPr sz="1200"/>
            </a:lvl6pPr>
            <a:lvl7pPr marL="3200400" lvl="6" indent="-304800" algn="l">
              <a:lnSpc>
                <a:spcPct val="100000"/>
              </a:lnSpc>
              <a:spcBef>
                <a:spcPts val="1600"/>
              </a:spcBef>
              <a:spcAft>
                <a:spcPts val="0"/>
              </a:spcAft>
              <a:buSzPts val="1200"/>
              <a:buChar char="●"/>
              <a:defRPr sz="1200"/>
            </a:lvl7pPr>
            <a:lvl8pPr marL="3657600" lvl="7" indent="-304800" algn="l">
              <a:lnSpc>
                <a:spcPct val="100000"/>
              </a:lnSpc>
              <a:spcBef>
                <a:spcPts val="1600"/>
              </a:spcBef>
              <a:spcAft>
                <a:spcPts val="0"/>
              </a:spcAft>
              <a:buSzPts val="1200"/>
              <a:buChar char="○"/>
              <a:defRPr sz="1200"/>
            </a:lvl8pPr>
            <a:lvl9pPr marL="4114800" lvl="8" indent="-304800" algn="l">
              <a:lnSpc>
                <a:spcPct val="100000"/>
              </a:lnSpc>
              <a:spcBef>
                <a:spcPts val="1600"/>
              </a:spcBef>
              <a:spcAft>
                <a:spcPts val="1600"/>
              </a:spcAft>
              <a:buSzPts val="1200"/>
              <a:buChar char="■"/>
              <a:defRPr sz="1200"/>
            </a:lvl9pPr>
          </a:lstStyle>
          <a:p>
            <a:endParaRPr/>
          </a:p>
        </p:txBody>
      </p:sp>
      <p:sp>
        <p:nvSpPr>
          <p:cNvPr id="34" name="Google Shape;34;p5"/>
          <p:cNvSpPr/>
          <p:nvPr/>
        </p:nvSpPr>
        <p:spPr>
          <a:xfrm>
            <a:off x="6732125" y="0"/>
            <a:ext cx="1216200" cy="2571600"/>
          </a:xfrm>
          <a:prstGeom prst="rect">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 name="Google Shape;35;p5"/>
          <p:cNvSpPr/>
          <p:nvPr/>
        </p:nvSpPr>
        <p:spPr>
          <a:xfrm>
            <a:off x="7951325" y="2571750"/>
            <a:ext cx="1216200" cy="25716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6"/>
        <p:cNvGrpSpPr/>
        <p:nvPr/>
      </p:nvGrpSpPr>
      <p:grpSpPr>
        <a:xfrm>
          <a:off x="0" y="0"/>
          <a:ext cx="0" cy="0"/>
          <a:chOff x="0" y="0"/>
          <a:chExt cx="0" cy="0"/>
        </a:xfrm>
      </p:grpSpPr>
      <p:sp>
        <p:nvSpPr>
          <p:cNvPr id="37" name="Google Shape;37;p6"/>
          <p:cNvSpPr txBox="1">
            <a:spLocks noGrp="1"/>
          </p:cNvSpPr>
          <p:nvPr>
            <p:ph type="title"/>
          </p:nvPr>
        </p:nvSpPr>
        <p:spPr>
          <a:xfrm>
            <a:off x="3968425" y="2227050"/>
            <a:ext cx="4462500" cy="8418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3600"/>
              <a:buNone/>
              <a:defRPr sz="4700">
                <a:solidFill>
                  <a:schemeClr val="accent1"/>
                </a:solidFill>
              </a:defRPr>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38" name="Google Shape;38;p6"/>
          <p:cNvSpPr txBox="1">
            <a:spLocks noGrp="1"/>
          </p:cNvSpPr>
          <p:nvPr>
            <p:ph type="subTitle" idx="1"/>
          </p:nvPr>
        </p:nvSpPr>
        <p:spPr>
          <a:xfrm>
            <a:off x="3968275" y="3045375"/>
            <a:ext cx="4462500" cy="6780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1800"/>
              <a:buNone/>
              <a:defRPr sz="1400"/>
            </a:lvl1pPr>
            <a:lvl2pPr lvl="1" algn="l">
              <a:lnSpc>
                <a:spcPct val="100000"/>
              </a:lnSpc>
              <a:spcBef>
                <a:spcPts val="0"/>
              </a:spcBef>
              <a:spcAft>
                <a:spcPts val="0"/>
              </a:spcAft>
              <a:buSzPts val="1400"/>
              <a:buNone/>
              <a:defRPr/>
            </a:lvl2pPr>
            <a:lvl3pPr lvl="2" algn="l">
              <a:lnSpc>
                <a:spcPct val="100000"/>
              </a:lnSpc>
              <a:spcBef>
                <a:spcPts val="1600"/>
              </a:spcBef>
              <a:spcAft>
                <a:spcPts val="0"/>
              </a:spcAft>
              <a:buSzPts val="1400"/>
              <a:buNone/>
              <a:defRPr/>
            </a:lvl3pPr>
            <a:lvl4pPr lvl="3" algn="l">
              <a:lnSpc>
                <a:spcPct val="100000"/>
              </a:lnSpc>
              <a:spcBef>
                <a:spcPts val="1600"/>
              </a:spcBef>
              <a:spcAft>
                <a:spcPts val="0"/>
              </a:spcAft>
              <a:buSzPts val="1400"/>
              <a:buNone/>
              <a:defRPr/>
            </a:lvl4pPr>
            <a:lvl5pPr lvl="4" algn="l">
              <a:lnSpc>
                <a:spcPct val="100000"/>
              </a:lnSpc>
              <a:spcBef>
                <a:spcPts val="1600"/>
              </a:spcBef>
              <a:spcAft>
                <a:spcPts val="0"/>
              </a:spcAft>
              <a:buSzPts val="1400"/>
              <a:buNone/>
              <a:defRPr/>
            </a:lvl5pPr>
            <a:lvl6pPr lvl="5" algn="l">
              <a:lnSpc>
                <a:spcPct val="100000"/>
              </a:lnSpc>
              <a:spcBef>
                <a:spcPts val="1600"/>
              </a:spcBef>
              <a:spcAft>
                <a:spcPts val="0"/>
              </a:spcAft>
              <a:buSzPts val="1400"/>
              <a:buNone/>
              <a:defRPr/>
            </a:lvl6pPr>
            <a:lvl7pPr lvl="6" algn="l">
              <a:lnSpc>
                <a:spcPct val="100000"/>
              </a:lnSpc>
              <a:spcBef>
                <a:spcPts val="1600"/>
              </a:spcBef>
              <a:spcAft>
                <a:spcPts val="0"/>
              </a:spcAft>
              <a:buSzPts val="1400"/>
              <a:buNone/>
              <a:defRPr/>
            </a:lvl7pPr>
            <a:lvl8pPr lvl="7" algn="l">
              <a:lnSpc>
                <a:spcPct val="100000"/>
              </a:lnSpc>
              <a:spcBef>
                <a:spcPts val="1600"/>
              </a:spcBef>
              <a:spcAft>
                <a:spcPts val="0"/>
              </a:spcAft>
              <a:buSzPts val="1400"/>
              <a:buNone/>
              <a:defRPr/>
            </a:lvl8pPr>
            <a:lvl9pPr lvl="8" algn="l">
              <a:lnSpc>
                <a:spcPct val="100000"/>
              </a:lnSpc>
              <a:spcBef>
                <a:spcPts val="1600"/>
              </a:spcBef>
              <a:spcAft>
                <a:spcPts val="1600"/>
              </a:spcAft>
              <a:buSzPts val="1400"/>
              <a:buNone/>
              <a:defRPr/>
            </a:lvl9pPr>
          </a:lstStyle>
          <a:p>
            <a:endParaRPr/>
          </a:p>
        </p:txBody>
      </p:sp>
      <p:sp>
        <p:nvSpPr>
          <p:cNvPr id="39" name="Google Shape;39;p6"/>
          <p:cNvSpPr txBox="1">
            <a:spLocks noGrp="1"/>
          </p:cNvSpPr>
          <p:nvPr>
            <p:ph type="title" idx="2"/>
          </p:nvPr>
        </p:nvSpPr>
        <p:spPr>
          <a:xfrm>
            <a:off x="3968350" y="1262325"/>
            <a:ext cx="4462500" cy="1141800"/>
          </a:xfrm>
          <a:prstGeom prst="rect">
            <a:avLst/>
          </a:prstGeom>
          <a:noFill/>
          <a:ln>
            <a:noFill/>
          </a:ln>
        </p:spPr>
        <p:txBody>
          <a:bodyPr spcFirstLastPara="1" wrap="square" lIns="91425" tIns="91425" rIns="91425" bIns="91425" anchor="b" anchorCtr="0">
            <a:noAutofit/>
          </a:bodyPr>
          <a:lstStyle>
            <a:lvl1pPr lvl="0" algn="r">
              <a:lnSpc>
                <a:spcPct val="100000"/>
              </a:lnSpc>
              <a:spcBef>
                <a:spcPts val="0"/>
              </a:spcBef>
              <a:spcAft>
                <a:spcPts val="0"/>
              </a:spcAft>
              <a:buSzPts val="7200"/>
              <a:buNone/>
              <a:defRPr sz="7200">
                <a:solidFill>
                  <a:schemeClr val="dk2"/>
                </a:solidFill>
              </a:defRPr>
            </a:lvl1pPr>
            <a:lvl2pPr lvl="1" algn="ctr">
              <a:lnSpc>
                <a:spcPct val="100000"/>
              </a:lnSpc>
              <a:spcBef>
                <a:spcPts val="0"/>
              </a:spcBef>
              <a:spcAft>
                <a:spcPts val="0"/>
              </a:spcAft>
              <a:buSzPts val="7200"/>
              <a:buNone/>
              <a:defRPr sz="7200"/>
            </a:lvl2pPr>
            <a:lvl3pPr lvl="2" algn="ctr">
              <a:lnSpc>
                <a:spcPct val="100000"/>
              </a:lnSpc>
              <a:spcBef>
                <a:spcPts val="0"/>
              </a:spcBef>
              <a:spcAft>
                <a:spcPts val="0"/>
              </a:spcAft>
              <a:buSzPts val="7200"/>
              <a:buNone/>
              <a:defRPr sz="7200"/>
            </a:lvl3pPr>
            <a:lvl4pPr lvl="3" algn="ctr">
              <a:lnSpc>
                <a:spcPct val="100000"/>
              </a:lnSpc>
              <a:spcBef>
                <a:spcPts val="0"/>
              </a:spcBef>
              <a:spcAft>
                <a:spcPts val="0"/>
              </a:spcAft>
              <a:buSzPts val="7200"/>
              <a:buNone/>
              <a:defRPr sz="7200"/>
            </a:lvl4pPr>
            <a:lvl5pPr lvl="4" algn="ctr">
              <a:lnSpc>
                <a:spcPct val="100000"/>
              </a:lnSpc>
              <a:spcBef>
                <a:spcPts val="0"/>
              </a:spcBef>
              <a:spcAft>
                <a:spcPts val="0"/>
              </a:spcAft>
              <a:buSzPts val="7200"/>
              <a:buNone/>
              <a:defRPr sz="7200"/>
            </a:lvl5pPr>
            <a:lvl6pPr lvl="5" algn="ctr">
              <a:lnSpc>
                <a:spcPct val="100000"/>
              </a:lnSpc>
              <a:spcBef>
                <a:spcPts val="0"/>
              </a:spcBef>
              <a:spcAft>
                <a:spcPts val="0"/>
              </a:spcAft>
              <a:buSzPts val="7200"/>
              <a:buNone/>
              <a:defRPr sz="7200"/>
            </a:lvl6pPr>
            <a:lvl7pPr lvl="6" algn="ctr">
              <a:lnSpc>
                <a:spcPct val="100000"/>
              </a:lnSpc>
              <a:spcBef>
                <a:spcPts val="0"/>
              </a:spcBef>
              <a:spcAft>
                <a:spcPts val="0"/>
              </a:spcAft>
              <a:buSzPts val="7200"/>
              <a:buNone/>
              <a:defRPr sz="7200"/>
            </a:lvl7pPr>
            <a:lvl8pPr lvl="7" algn="ctr">
              <a:lnSpc>
                <a:spcPct val="100000"/>
              </a:lnSpc>
              <a:spcBef>
                <a:spcPts val="0"/>
              </a:spcBef>
              <a:spcAft>
                <a:spcPts val="0"/>
              </a:spcAft>
              <a:buSzPts val="7200"/>
              <a:buNone/>
              <a:defRPr sz="7200"/>
            </a:lvl8pPr>
            <a:lvl9pPr lvl="8" algn="ctr">
              <a:lnSpc>
                <a:spcPct val="100000"/>
              </a:lnSpc>
              <a:spcBef>
                <a:spcPts val="0"/>
              </a:spcBef>
              <a:spcAft>
                <a:spcPts val="0"/>
              </a:spcAft>
              <a:buSzPts val="7200"/>
              <a:buNone/>
              <a:defRPr sz="7200"/>
            </a:lvl9pPr>
          </a:lstStyle>
          <a:p>
            <a:endParaRPr/>
          </a:p>
        </p:txBody>
      </p:sp>
      <p:sp>
        <p:nvSpPr>
          <p:cNvPr id="40" name="Google Shape;40;p6"/>
          <p:cNvSpPr/>
          <p:nvPr/>
        </p:nvSpPr>
        <p:spPr>
          <a:xfrm rot="10800000" flipH="1">
            <a:off x="1441925" y="2571600"/>
            <a:ext cx="1216200" cy="15924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 name="Google Shape;41;p6"/>
          <p:cNvSpPr/>
          <p:nvPr/>
        </p:nvSpPr>
        <p:spPr>
          <a:xfrm rot="10800000" flipH="1">
            <a:off x="2658125" y="0"/>
            <a:ext cx="1216200" cy="25716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1">
  <p:cSld name="CUSTOM_6">
    <p:spTree>
      <p:nvGrpSpPr>
        <p:cNvPr id="1" name="Shape 42"/>
        <p:cNvGrpSpPr/>
        <p:nvPr/>
      </p:nvGrpSpPr>
      <p:grpSpPr>
        <a:xfrm>
          <a:off x="0" y="0"/>
          <a:ext cx="0" cy="0"/>
          <a:chOff x="0" y="0"/>
          <a:chExt cx="0" cy="0"/>
        </a:xfrm>
      </p:grpSpPr>
      <p:sp>
        <p:nvSpPr>
          <p:cNvPr id="43" name="Google Shape;43;p7"/>
          <p:cNvSpPr txBox="1">
            <a:spLocks noGrp="1"/>
          </p:cNvSpPr>
          <p:nvPr>
            <p:ph type="title"/>
          </p:nvPr>
        </p:nvSpPr>
        <p:spPr>
          <a:xfrm>
            <a:off x="3984975" y="1495800"/>
            <a:ext cx="4055400" cy="7230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Clr>
                <a:schemeClr val="accent1"/>
              </a:buClr>
              <a:buSzPts val="2800"/>
              <a:buNone/>
              <a:defRPr>
                <a:solidFill>
                  <a:schemeClr val="accent1"/>
                </a:solidFill>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44" name="Google Shape;44;p7"/>
          <p:cNvSpPr txBox="1">
            <a:spLocks noGrp="1"/>
          </p:cNvSpPr>
          <p:nvPr>
            <p:ph type="subTitle" idx="1"/>
          </p:nvPr>
        </p:nvSpPr>
        <p:spPr>
          <a:xfrm>
            <a:off x="3994375" y="2142600"/>
            <a:ext cx="4055400" cy="15051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Clr>
                <a:schemeClr val="dk1"/>
              </a:buClr>
              <a:buSzPts val="1400"/>
              <a:buNone/>
              <a:defRPr sz="140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1600"/>
              </a:spcBef>
              <a:spcAft>
                <a:spcPts val="0"/>
              </a:spcAft>
              <a:buSzPts val="1400"/>
              <a:buNone/>
              <a:defRPr/>
            </a:lvl3pPr>
            <a:lvl4pPr lvl="3" algn="l">
              <a:lnSpc>
                <a:spcPct val="100000"/>
              </a:lnSpc>
              <a:spcBef>
                <a:spcPts val="1600"/>
              </a:spcBef>
              <a:spcAft>
                <a:spcPts val="0"/>
              </a:spcAft>
              <a:buSzPts val="1400"/>
              <a:buNone/>
              <a:defRPr/>
            </a:lvl4pPr>
            <a:lvl5pPr lvl="4" algn="l">
              <a:lnSpc>
                <a:spcPct val="100000"/>
              </a:lnSpc>
              <a:spcBef>
                <a:spcPts val="1600"/>
              </a:spcBef>
              <a:spcAft>
                <a:spcPts val="0"/>
              </a:spcAft>
              <a:buSzPts val="1400"/>
              <a:buNone/>
              <a:defRPr/>
            </a:lvl5pPr>
            <a:lvl6pPr lvl="5" algn="l">
              <a:lnSpc>
                <a:spcPct val="100000"/>
              </a:lnSpc>
              <a:spcBef>
                <a:spcPts val="1600"/>
              </a:spcBef>
              <a:spcAft>
                <a:spcPts val="0"/>
              </a:spcAft>
              <a:buSzPts val="1400"/>
              <a:buNone/>
              <a:defRPr/>
            </a:lvl6pPr>
            <a:lvl7pPr lvl="6" algn="l">
              <a:lnSpc>
                <a:spcPct val="100000"/>
              </a:lnSpc>
              <a:spcBef>
                <a:spcPts val="1600"/>
              </a:spcBef>
              <a:spcAft>
                <a:spcPts val="0"/>
              </a:spcAft>
              <a:buSzPts val="1400"/>
              <a:buNone/>
              <a:defRPr/>
            </a:lvl7pPr>
            <a:lvl8pPr lvl="7" algn="l">
              <a:lnSpc>
                <a:spcPct val="100000"/>
              </a:lnSpc>
              <a:spcBef>
                <a:spcPts val="1600"/>
              </a:spcBef>
              <a:spcAft>
                <a:spcPts val="0"/>
              </a:spcAft>
              <a:buSzPts val="1400"/>
              <a:buNone/>
              <a:defRPr/>
            </a:lvl8pPr>
            <a:lvl9pPr lvl="8" algn="l">
              <a:lnSpc>
                <a:spcPct val="100000"/>
              </a:lnSpc>
              <a:spcBef>
                <a:spcPts val="1600"/>
              </a:spcBef>
              <a:spcAft>
                <a:spcPts val="1600"/>
              </a:spcAft>
              <a:buSzPts val="1400"/>
              <a:buNone/>
              <a:defRPr/>
            </a:lvl9pPr>
          </a:lstStyle>
          <a:p>
            <a:endParaRPr/>
          </a:p>
        </p:txBody>
      </p:sp>
      <p:sp>
        <p:nvSpPr>
          <p:cNvPr id="45" name="Google Shape;45;p7"/>
          <p:cNvSpPr/>
          <p:nvPr/>
        </p:nvSpPr>
        <p:spPr>
          <a:xfrm rot="10800000" flipH="1">
            <a:off x="0" y="2571825"/>
            <a:ext cx="1216200" cy="25716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 name="Google Shape;46;p7"/>
          <p:cNvSpPr/>
          <p:nvPr/>
        </p:nvSpPr>
        <p:spPr>
          <a:xfrm rot="10800000" flipH="1">
            <a:off x="1219200" y="1247175"/>
            <a:ext cx="1216200" cy="1324500"/>
          </a:xfrm>
          <a:prstGeom prst="rect">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hree columns">
  <p:cSld name="CUSTOM_2">
    <p:spTree>
      <p:nvGrpSpPr>
        <p:cNvPr id="1" name="Shape 47"/>
        <p:cNvGrpSpPr/>
        <p:nvPr/>
      </p:nvGrpSpPr>
      <p:grpSpPr>
        <a:xfrm>
          <a:off x="0" y="0"/>
          <a:ext cx="0" cy="0"/>
          <a:chOff x="0" y="0"/>
          <a:chExt cx="0" cy="0"/>
        </a:xfrm>
      </p:grpSpPr>
      <p:sp>
        <p:nvSpPr>
          <p:cNvPr id="48" name="Google Shape;48;p8"/>
          <p:cNvSpPr txBox="1">
            <a:spLocks noGrp="1"/>
          </p:cNvSpPr>
          <p:nvPr>
            <p:ph type="title"/>
          </p:nvPr>
        </p:nvSpPr>
        <p:spPr>
          <a:xfrm>
            <a:off x="717800" y="383175"/>
            <a:ext cx="77082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Font typeface="Montserrat"/>
              <a:buNone/>
              <a:defRPr>
                <a:solidFill>
                  <a:schemeClr val="accent1"/>
                </a:solidFill>
                <a:latin typeface="Montserrat"/>
                <a:ea typeface="Montserrat"/>
                <a:cs typeface="Montserrat"/>
                <a:sym typeface="Montserrat"/>
              </a:defRPr>
            </a:lvl1pPr>
            <a:lvl2pPr lvl="1" algn="l">
              <a:lnSpc>
                <a:spcPct val="100000"/>
              </a:lnSpc>
              <a:spcBef>
                <a:spcPts val="0"/>
              </a:spcBef>
              <a:spcAft>
                <a:spcPts val="0"/>
              </a:spcAft>
              <a:buSzPts val="2800"/>
              <a:buFont typeface="Montserrat"/>
              <a:buNone/>
              <a:defRPr>
                <a:latin typeface="Montserrat"/>
                <a:ea typeface="Montserrat"/>
                <a:cs typeface="Montserrat"/>
                <a:sym typeface="Montserrat"/>
              </a:defRPr>
            </a:lvl2pPr>
            <a:lvl3pPr lvl="2" algn="l">
              <a:lnSpc>
                <a:spcPct val="100000"/>
              </a:lnSpc>
              <a:spcBef>
                <a:spcPts val="0"/>
              </a:spcBef>
              <a:spcAft>
                <a:spcPts val="0"/>
              </a:spcAft>
              <a:buSzPts val="2800"/>
              <a:buFont typeface="Montserrat"/>
              <a:buNone/>
              <a:defRPr>
                <a:latin typeface="Montserrat"/>
                <a:ea typeface="Montserrat"/>
                <a:cs typeface="Montserrat"/>
                <a:sym typeface="Montserrat"/>
              </a:defRPr>
            </a:lvl3pPr>
            <a:lvl4pPr lvl="3" algn="l">
              <a:lnSpc>
                <a:spcPct val="100000"/>
              </a:lnSpc>
              <a:spcBef>
                <a:spcPts val="0"/>
              </a:spcBef>
              <a:spcAft>
                <a:spcPts val="0"/>
              </a:spcAft>
              <a:buSzPts val="2800"/>
              <a:buFont typeface="Montserrat"/>
              <a:buNone/>
              <a:defRPr>
                <a:latin typeface="Montserrat"/>
                <a:ea typeface="Montserrat"/>
                <a:cs typeface="Montserrat"/>
                <a:sym typeface="Montserrat"/>
              </a:defRPr>
            </a:lvl4pPr>
            <a:lvl5pPr lvl="4" algn="l">
              <a:lnSpc>
                <a:spcPct val="100000"/>
              </a:lnSpc>
              <a:spcBef>
                <a:spcPts val="0"/>
              </a:spcBef>
              <a:spcAft>
                <a:spcPts val="0"/>
              </a:spcAft>
              <a:buSzPts val="2800"/>
              <a:buFont typeface="Montserrat"/>
              <a:buNone/>
              <a:defRPr>
                <a:latin typeface="Montserrat"/>
                <a:ea typeface="Montserrat"/>
                <a:cs typeface="Montserrat"/>
                <a:sym typeface="Montserrat"/>
              </a:defRPr>
            </a:lvl5pPr>
            <a:lvl6pPr lvl="5" algn="l">
              <a:lnSpc>
                <a:spcPct val="100000"/>
              </a:lnSpc>
              <a:spcBef>
                <a:spcPts val="0"/>
              </a:spcBef>
              <a:spcAft>
                <a:spcPts val="0"/>
              </a:spcAft>
              <a:buSzPts val="2800"/>
              <a:buFont typeface="Montserrat"/>
              <a:buNone/>
              <a:defRPr>
                <a:latin typeface="Montserrat"/>
                <a:ea typeface="Montserrat"/>
                <a:cs typeface="Montserrat"/>
                <a:sym typeface="Montserrat"/>
              </a:defRPr>
            </a:lvl6pPr>
            <a:lvl7pPr lvl="6" algn="l">
              <a:lnSpc>
                <a:spcPct val="100000"/>
              </a:lnSpc>
              <a:spcBef>
                <a:spcPts val="0"/>
              </a:spcBef>
              <a:spcAft>
                <a:spcPts val="0"/>
              </a:spcAft>
              <a:buSzPts val="2800"/>
              <a:buFont typeface="Montserrat"/>
              <a:buNone/>
              <a:defRPr>
                <a:latin typeface="Montserrat"/>
                <a:ea typeface="Montserrat"/>
                <a:cs typeface="Montserrat"/>
                <a:sym typeface="Montserrat"/>
              </a:defRPr>
            </a:lvl7pPr>
            <a:lvl8pPr lvl="7" algn="l">
              <a:lnSpc>
                <a:spcPct val="100000"/>
              </a:lnSpc>
              <a:spcBef>
                <a:spcPts val="0"/>
              </a:spcBef>
              <a:spcAft>
                <a:spcPts val="0"/>
              </a:spcAft>
              <a:buSzPts val="2800"/>
              <a:buFont typeface="Montserrat"/>
              <a:buNone/>
              <a:defRPr>
                <a:latin typeface="Montserrat"/>
                <a:ea typeface="Montserrat"/>
                <a:cs typeface="Montserrat"/>
                <a:sym typeface="Montserrat"/>
              </a:defRPr>
            </a:lvl8pPr>
            <a:lvl9pPr lvl="8" algn="l">
              <a:lnSpc>
                <a:spcPct val="100000"/>
              </a:lnSpc>
              <a:spcBef>
                <a:spcPts val="0"/>
              </a:spcBef>
              <a:spcAft>
                <a:spcPts val="0"/>
              </a:spcAft>
              <a:buSzPts val="2800"/>
              <a:buFont typeface="Montserrat"/>
              <a:buNone/>
              <a:defRPr>
                <a:latin typeface="Montserrat"/>
                <a:ea typeface="Montserrat"/>
                <a:cs typeface="Montserrat"/>
                <a:sym typeface="Montserrat"/>
              </a:defRPr>
            </a:lvl9pPr>
          </a:lstStyle>
          <a:p>
            <a:endParaRPr/>
          </a:p>
        </p:txBody>
      </p:sp>
      <p:sp>
        <p:nvSpPr>
          <p:cNvPr id="49" name="Google Shape;49;p8"/>
          <p:cNvSpPr txBox="1">
            <a:spLocks noGrp="1"/>
          </p:cNvSpPr>
          <p:nvPr>
            <p:ph type="subTitle" idx="1"/>
          </p:nvPr>
        </p:nvSpPr>
        <p:spPr>
          <a:xfrm>
            <a:off x="788100" y="2390400"/>
            <a:ext cx="2261700" cy="408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800"/>
              <a:buNone/>
              <a:defRPr b="1">
                <a:solidFill>
                  <a:schemeClr val="accent1"/>
                </a:solidFill>
              </a:defRPr>
            </a:lvl1pPr>
            <a:lvl2pPr lvl="1" algn="ctr">
              <a:lnSpc>
                <a:spcPct val="100000"/>
              </a:lnSpc>
              <a:spcBef>
                <a:spcPts val="1600"/>
              </a:spcBef>
              <a:spcAft>
                <a:spcPts val="0"/>
              </a:spcAft>
              <a:buSzPts val="1400"/>
              <a:buNone/>
              <a:defRPr b="1">
                <a:solidFill>
                  <a:schemeClr val="accent1"/>
                </a:solidFill>
              </a:defRPr>
            </a:lvl2pPr>
            <a:lvl3pPr lvl="2" algn="ctr">
              <a:lnSpc>
                <a:spcPct val="100000"/>
              </a:lnSpc>
              <a:spcBef>
                <a:spcPts val="1600"/>
              </a:spcBef>
              <a:spcAft>
                <a:spcPts val="0"/>
              </a:spcAft>
              <a:buSzPts val="1400"/>
              <a:buNone/>
              <a:defRPr b="1">
                <a:solidFill>
                  <a:schemeClr val="accent1"/>
                </a:solidFill>
              </a:defRPr>
            </a:lvl3pPr>
            <a:lvl4pPr lvl="3" algn="ctr">
              <a:lnSpc>
                <a:spcPct val="100000"/>
              </a:lnSpc>
              <a:spcBef>
                <a:spcPts val="1600"/>
              </a:spcBef>
              <a:spcAft>
                <a:spcPts val="0"/>
              </a:spcAft>
              <a:buSzPts val="1400"/>
              <a:buNone/>
              <a:defRPr b="1">
                <a:solidFill>
                  <a:schemeClr val="accent1"/>
                </a:solidFill>
              </a:defRPr>
            </a:lvl4pPr>
            <a:lvl5pPr lvl="4" algn="ctr">
              <a:lnSpc>
                <a:spcPct val="100000"/>
              </a:lnSpc>
              <a:spcBef>
                <a:spcPts val="1600"/>
              </a:spcBef>
              <a:spcAft>
                <a:spcPts val="0"/>
              </a:spcAft>
              <a:buSzPts val="1400"/>
              <a:buNone/>
              <a:defRPr b="1">
                <a:solidFill>
                  <a:schemeClr val="accent1"/>
                </a:solidFill>
              </a:defRPr>
            </a:lvl5pPr>
            <a:lvl6pPr lvl="5" algn="ctr">
              <a:lnSpc>
                <a:spcPct val="100000"/>
              </a:lnSpc>
              <a:spcBef>
                <a:spcPts val="1600"/>
              </a:spcBef>
              <a:spcAft>
                <a:spcPts val="0"/>
              </a:spcAft>
              <a:buSzPts val="1400"/>
              <a:buNone/>
              <a:defRPr b="1">
                <a:solidFill>
                  <a:schemeClr val="accent1"/>
                </a:solidFill>
              </a:defRPr>
            </a:lvl6pPr>
            <a:lvl7pPr lvl="6" algn="ctr">
              <a:lnSpc>
                <a:spcPct val="100000"/>
              </a:lnSpc>
              <a:spcBef>
                <a:spcPts val="1600"/>
              </a:spcBef>
              <a:spcAft>
                <a:spcPts val="0"/>
              </a:spcAft>
              <a:buSzPts val="1400"/>
              <a:buNone/>
              <a:defRPr b="1">
                <a:solidFill>
                  <a:schemeClr val="accent1"/>
                </a:solidFill>
              </a:defRPr>
            </a:lvl7pPr>
            <a:lvl8pPr lvl="7" algn="ctr">
              <a:lnSpc>
                <a:spcPct val="100000"/>
              </a:lnSpc>
              <a:spcBef>
                <a:spcPts val="1600"/>
              </a:spcBef>
              <a:spcAft>
                <a:spcPts val="0"/>
              </a:spcAft>
              <a:buSzPts val="1400"/>
              <a:buNone/>
              <a:defRPr b="1">
                <a:solidFill>
                  <a:schemeClr val="accent1"/>
                </a:solidFill>
              </a:defRPr>
            </a:lvl8pPr>
            <a:lvl9pPr lvl="8" algn="ctr">
              <a:lnSpc>
                <a:spcPct val="100000"/>
              </a:lnSpc>
              <a:spcBef>
                <a:spcPts val="1600"/>
              </a:spcBef>
              <a:spcAft>
                <a:spcPts val="1600"/>
              </a:spcAft>
              <a:buSzPts val="1400"/>
              <a:buNone/>
              <a:defRPr b="1">
                <a:solidFill>
                  <a:schemeClr val="accent1"/>
                </a:solidFill>
              </a:defRPr>
            </a:lvl9pPr>
          </a:lstStyle>
          <a:p>
            <a:endParaRPr/>
          </a:p>
        </p:txBody>
      </p:sp>
      <p:sp>
        <p:nvSpPr>
          <p:cNvPr id="50" name="Google Shape;50;p8"/>
          <p:cNvSpPr txBox="1">
            <a:spLocks noGrp="1"/>
          </p:cNvSpPr>
          <p:nvPr>
            <p:ph type="subTitle" idx="2"/>
          </p:nvPr>
        </p:nvSpPr>
        <p:spPr>
          <a:xfrm>
            <a:off x="788100" y="2765850"/>
            <a:ext cx="2261700" cy="7239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800"/>
              <a:buNone/>
              <a:defRPr sz="1400">
                <a:solidFill>
                  <a:schemeClr val="dk1"/>
                </a:solidFill>
              </a:defRPr>
            </a:lvl1pPr>
            <a:lvl2pPr lvl="1" algn="ctr">
              <a:lnSpc>
                <a:spcPct val="100000"/>
              </a:lnSpc>
              <a:spcBef>
                <a:spcPts val="1600"/>
              </a:spcBef>
              <a:spcAft>
                <a:spcPts val="0"/>
              </a:spcAft>
              <a:buSzPts val="1400"/>
              <a:buNone/>
              <a:defRPr sz="1400">
                <a:solidFill>
                  <a:schemeClr val="dk1"/>
                </a:solidFill>
              </a:defRPr>
            </a:lvl2pPr>
            <a:lvl3pPr lvl="2" algn="ctr">
              <a:lnSpc>
                <a:spcPct val="100000"/>
              </a:lnSpc>
              <a:spcBef>
                <a:spcPts val="1600"/>
              </a:spcBef>
              <a:spcAft>
                <a:spcPts val="0"/>
              </a:spcAft>
              <a:buSzPts val="1400"/>
              <a:buNone/>
              <a:defRPr sz="1400">
                <a:solidFill>
                  <a:schemeClr val="dk1"/>
                </a:solidFill>
              </a:defRPr>
            </a:lvl3pPr>
            <a:lvl4pPr lvl="3" algn="ctr">
              <a:lnSpc>
                <a:spcPct val="100000"/>
              </a:lnSpc>
              <a:spcBef>
                <a:spcPts val="1600"/>
              </a:spcBef>
              <a:spcAft>
                <a:spcPts val="0"/>
              </a:spcAft>
              <a:buSzPts val="1400"/>
              <a:buNone/>
              <a:defRPr sz="1400">
                <a:solidFill>
                  <a:schemeClr val="dk1"/>
                </a:solidFill>
              </a:defRPr>
            </a:lvl4pPr>
            <a:lvl5pPr lvl="4" algn="ctr">
              <a:lnSpc>
                <a:spcPct val="100000"/>
              </a:lnSpc>
              <a:spcBef>
                <a:spcPts val="1600"/>
              </a:spcBef>
              <a:spcAft>
                <a:spcPts val="0"/>
              </a:spcAft>
              <a:buSzPts val="1400"/>
              <a:buNone/>
              <a:defRPr sz="1400">
                <a:solidFill>
                  <a:schemeClr val="dk1"/>
                </a:solidFill>
              </a:defRPr>
            </a:lvl5pPr>
            <a:lvl6pPr lvl="5" algn="ctr">
              <a:lnSpc>
                <a:spcPct val="100000"/>
              </a:lnSpc>
              <a:spcBef>
                <a:spcPts val="1600"/>
              </a:spcBef>
              <a:spcAft>
                <a:spcPts val="0"/>
              </a:spcAft>
              <a:buSzPts val="1400"/>
              <a:buNone/>
              <a:defRPr sz="1400">
                <a:solidFill>
                  <a:schemeClr val="dk1"/>
                </a:solidFill>
              </a:defRPr>
            </a:lvl6pPr>
            <a:lvl7pPr lvl="6" algn="ctr">
              <a:lnSpc>
                <a:spcPct val="100000"/>
              </a:lnSpc>
              <a:spcBef>
                <a:spcPts val="1600"/>
              </a:spcBef>
              <a:spcAft>
                <a:spcPts val="0"/>
              </a:spcAft>
              <a:buSzPts val="1400"/>
              <a:buNone/>
              <a:defRPr sz="1400">
                <a:solidFill>
                  <a:schemeClr val="dk1"/>
                </a:solidFill>
              </a:defRPr>
            </a:lvl7pPr>
            <a:lvl8pPr lvl="7" algn="ctr">
              <a:lnSpc>
                <a:spcPct val="100000"/>
              </a:lnSpc>
              <a:spcBef>
                <a:spcPts val="1600"/>
              </a:spcBef>
              <a:spcAft>
                <a:spcPts val="0"/>
              </a:spcAft>
              <a:buSzPts val="1400"/>
              <a:buNone/>
              <a:defRPr sz="1400">
                <a:solidFill>
                  <a:schemeClr val="dk1"/>
                </a:solidFill>
              </a:defRPr>
            </a:lvl8pPr>
            <a:lvl9pPr lvl="8" algn="ctr">
              <a:lnSpc>
                <a:spcPct val="100000"/>
              </a:lnSpc>
              <a:spcBef>
                <a:spcPts val="1600"/>
              </a:spcBef>
              <a:spcAft>
                <a:spcPts val="1600"/>
              </a:spcAft>
              <a:buSzPts val="1400"/>
              <a:buNone/>
              <a:defRPr sz="1400">
                <a:solidFill>
                  <a:schemeClr val="dk1"/>
                </a:solidFill>
              </a:defRPr>
            </a:lvl9pPr>
          </a:lstStyle>
          <a:p>
            <a:endParaRPr/>
          </a:p>
        </p:txBody>
      </p:sp>
      <p:sp>
        <p:nvSpPr>
          <p:cNvPr id="51" name="Google Shape;51;p8"/>
          <p:cNvSpPr txBox="1">
            <a:spLocks noGrp="1"/>
          </p:cNvSpPr>
          <p:nvPr>
            <p:ph type="subTitle" idx="3"/>
          </p:nvPr>
        </p:nvSpPr>
        <p:spPr>
          <a:xfrm>
            <a:off x="3441150" y="2390400"/>
            <a:ext cx="2261700" cy="408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800"/>
              <a:buNone/>
              <a:defRPr b="1">
                <a:solidFill>
                  <a:schemeClr val="accent1"/>
                </a:solidFill>
              </a:defRPr>
            </a:lvl1pPr>
            <a:lvl2pPr lvl="1" algn="ctr">
              <a:lnSpc>
                <a:spcPct val="100000"/>
              </a:lnSpc>
              <a:spcBef>
                <a:spcPts val="1600"/>
              </a:spcBef>
              <a:spcAft>
                <a:spcPts val="0"/>
              </a:spcAft>
              <a:buSzPts val="1400"/>
              <a:buNone/>
              <a:defRPr b="1">
                <a:solidFill>
                  <a:schemeClr val="accent1"/>
                </a:solidFill>
              </a:defRPr>
            </a:lvl2pPr>
            <a:lvl3pPr lvl="2" algn="ctr">
              <a:lnSpc>
                <a:spcPct val="100000"/>
              </a:lnSpc>
              <a:spcBef>
                <a:spcPts val="1600"/>
              </a:spcBef>
              <a:spcAft>
                <a:spcPts val="0"/>
              </a:spcAft>
              <a:buSzPts val="1400"/>
              <a:buNone/>
              <a:defRPr b="1">
                <a:solidFill>
                  <a:schemeClr val="accent1"/>
                </a:solidFill>
              </a:defRPr>
            </a:lvl3pPr>
            <a:lvl4pPr lvl="3" algn="ctr">
              <a:lnSpc>
                <a:spcPct val="100000"/>
              </a:lnSpc>
              <a:spcBef>
                <a:spcPts val="1600"/>
              </a:spcBef>
              <a:spcAft>
                <a:spcPts val="0"/>
              </a:spcAft>
              <a:buSzPts val="1400"/>
              <a:buNone/>
              <a:defRPr b="1">
                <a:solidFill>
                  <a:schemeClr val="accent1"/>
                </a:solidFill>
              </a:defRPr>
            </a:lvl4pPr>
            <a:lvl5pPr lvl="4" algn="ctr">
              <a:lnSpc>
                <a:spcPct val="100000"/>
              </a:lnSpc>
              <a:spcBef>
                <a:spcPts val="1600"/>
              </a:spcBef>
              <a:spcAft>
                <a:spcPts val="0"/>
              </a:spcAft>
              <a:buSzPts val="1400"/>
              <a:buNone/>
              <a:defRPr b="1">
                <a:solidFill>
                  <a:schemeClr val="accent1"/>
                </a:solidFill>
              </a:defRPr>
            </a:lvl5pPr>
            <a:lvl6pPr lvl="5" algn="ctr">
              <a:lnSpc>
                <a:spcPct val="100000"/>
              </a:lnSpc>
              <a:spcBef>
                <a:spcPts val="1600"/>
              </a:spcBef>
              <a:spcAft>
                <a:spcPts val="0"/>
              </a:spcAft>
              <a:buSzPts val="1400"/>
              <a:buNone/>
              <a:defRPr b="1">
                <a:solidFill>
                  <a:schemeClr val="accent1"/>
                </a:solidFill>
              </a:defRPr>
            </a:lvl6pPr>
            <a:lvl7pPr lvl="6" algn="ctr">
              <a:lnSpc>
                <a:spcPct val="100000"/>
              </a:lnSpc>
              <a:spcBef>
                <a:spcPts val="1600"/>
              </a:spcBef>
              <a:spcAft>
                <a:spcPts val="0"/>
              </a:spcAft>
              <a:buSzPts val="1400"/>
              <a:buNone/>
              <a:defRPr b="1">
                <a:solidFill>
                  <a:schemeClr val="accent1"/>
                </a:solidFill>
              </a:defRPr>
            </a:lvl7pPr>
            <a:lvl8pPr lvl="7" algn="ctr">
              <a:lnSpc>
                <a:spcPct val="100000"/>
              </a:lnSpc>
              <a:spcBef>
                <a:spcPts val="1600"/>
              </a:spcBef>
              <a:spcAft>
                <a:spcPts val="0"/>
              </a:spcAft>
              <a:buSzPts val="1400"/>
              <a:buNone/>
              <a:defRPr b="1">
                <a:solidFill>
                  <a:schemeClr val="accent1"/>
                </a:solidFill>
              </a:defRPr>
            </a:lvl8pPr>
            <a:lvl9pPr lvl="8" algn="ctr">
              <a:lnSpc>
                <a:spcPct val="100000"/>
              </a:lnSpc>
              <a:spcBef>
                <a:spcPts val="1600"/>
              </a:spcBef>
              <a:spcAft>
                <a:spcPts val="1600"/>
              </a:spcAft>
              <a:buSzPts val="1400"/>
              <a:buNone/>
              <a:defRPr b="1">
                <a:solidFill>
                  <a:schemeClr val="accent1"/>
                </a:solidFill>
              </a:defRPr>
            </a:lvl9pPr>
          </a:lstStyle>
          <a:p>
            <a:endParaRPr/>
          </a:p>
        </p:txBody>
      </p:sp>
      <p:sp>
        <p:nvSpPr>
          <p:cNvPr id="52" name="Google Shape;52;p8"/>
          <p:cNvSpPr txBox="1">
            <a:spLocks noGrp="1"/>
          </p:cNvSpPr>
          <p:nvPr>
            <p:ph type="subTitle" idx="4"/>
          </p:nvPr>
        </p:nvSpPr>
        <p:spPr>
          <a:xfrm>
            <a:off x="3441150" y="2765850"/>
            <a:ext cx="2261700" cy="7239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800"/>
              <a:buNone/>
              <a:defRPr sz="1400">
                <a:solidFill>
                  <a:schemeClr val="dk1"/>
                </a:solidFill>
              </a:defRPr>
            </a:lvl1pPr>
            <a:lvl2pPr lvl="1" algn="ctr">
              <a:lnSpc>
                <a:spcPct val="100000"/>
              </a:lnSpc>
              <a:spcBef>
                <a:spcPts val="1600"/>
              </a:spcBef>
              <a:spcAft>
                <a:spcPts val="0"/>
              </a:spcAft>
              <a:buSzPts val="1400"/>
              <a:buNone/>
              <a:defRPr sz="1400">
                <a:solidFill>
                  <a:schemeClr val="dk1"/>
                </a:solidFill>
              </a:defRPr>
            </a:lvl2pPr>
            <a:lvl3pPr lvl="2" algn="ctr">
              <a:lnSpc>
                <a:spcPct val="100000"/>
              </a:lnSpc>
              <a:spcBef>
                <a:spcPts val="1600"/>
              </a:spcBef>
              <a:spcAft>
                <a:spcPts val="0"/>
              </a:spcAft>
              <a:buSzPts val="1400"/>
              <a:buNone/>
              <a:defRPr sz="1400">
                <a:solidFill>
                  <a:schemeClr val="dk1"/>
                </a:solidFill>
              </a:defRPr>
            </a:lvl3pPr>
            <a:lvl4pPr lvl="3" algn="ctr">
              <a:lnSpc>
                <a:spcPct val="100000"/>
              </a:lnSpc>
              <a:spcBef>
                <a:spcPts val="1600"/>
              </a:spcBef>
              <a:spcAft>
                <a:spcPts val="0"/>
              </a:spcAft>
              <a:buSzPts val="1400"/>
              <a:buNone/>
              <a:defRPr sz="1400">
                <a:solidFill>
                  <a:schemeClr val="dk1"/>
                </a:solidFill>
              </a:defRPr>
            </a:lvl4pPr>
            <a:lvl5pPr lvl="4" algn="ctr">
              <a:lnSpc>
                <a:spcPct val="100000"/>
              </a:lnSpc>
              <a:spcBef>
                <a:spcPts val="1600"/>
              </a:spcBef>
              <a:spcAft>
                <a:spcPts val="0"/>
              </a:spcAft>
              <a:buSzPts val="1400"/>
              <a:buNone/>
              <a:defRPr sz="1400">
                <a:solidFill>
                  <a:schemeClr val="dk1"/>
                </a:solidFill>
              </a:defRPr>
            </a:lvl5pPr>
            <a:lvl6pPr lvl="5" algn="ctr">
              <a:lnSpc>
                <a:spcPct val="100000"/>
              </a:lnSpc>
              <a:spcBef>
                <a:spcPts val="1600"/>
              </a:spcBef>
              <a:spcAft>
                <a:spcPts val="0"/>
              </a:spcAft>
              <a:buSzPts val="1400"/>
              <a:buNone/>
              <a:defRPr sz="1400">
                <a:solidFill>
                  <a:schemeClr val="dk1"/>
                </a:solidFill>
              </a:defRPr>
            </a:lvl6pPr>
            <a:lvl7pPr lvl="6" algn="ctr">
              <a:lnSpc>
                <a:spcPct val="100000"/>
              </a:lnSpc>
              <a:spcBef>
                <a:spcPts val="1600"/>
              </a:spcBef>
              <a:spcAft>
                <a:spcPts val="0"/>
              </a:spcAft>
              <a:buSzPts val="1400"/>
              <a:buNone/>
              <a:defRPr sz="1400">
                <a:solidFill>
                  <a:schemeClr val="dk1"/>
                </a:solidFill>
              </a:defRPr>
            </a:lvl7pPr>
            <a:lvl8pPr lvl="7" algn="ctr">
              <a:lnSpc>
                <a:spcPct val="100000"/>
              </a:lnSpc>
              <a:spcBef>
                <a:spcPts val="1600"/>
              </a:spcBef>
              <a:spcAft>
                <a:spcPts val="0"/>
              </a:spcAft>
              <a:buSzPts val="1400"/>
              <a:buNone/>
              <a:defRPr sz="1400">
                <a:solidFill>
                  <a:schemeClr val="dk1"/>
                </a:solidFill>
              </a:defRPr>
            </a:lvl8pPr>
            <a:lvl9pPr lvl="8" algn="ctr">
              <a:lnSpc>
                <a:spcPct val="100000"/>
              </a:lnSpc>
              <a:spcBef>
                <a:spcPts val="1600"/>
              </a:spcBef>
              <a:spcAft>
                <a:spcPts val="1600"/>
              </a:spcAft>
              <a:buSzPts val="1400"/>
              <a:buNone/>
              <a:defRPr sz="1400">
                <a:solidFill>
                  <a:schemeClr val="dk1"/>
                </a:solidFill>
              </a:defRPr>
            </a:lvl9pPr>
          </a:lstStyle>
          <a:p>
            <a:endParaRPr/>
          </a:p>
        </p:txBody>
      </p:sp>
      <p:sp>
        <p:nvSpPr>
          <p:cNvPr id="53" name="Google Shape;53;p8"/>
          <p:cNvSpPr txBox="1">
            <a:spLocks noGrp="1"/>
          </p:cNvSpPr>
          <p:nvPr>
            <p:ph type="subTitle" idx="5"/>
          </p:nvPr>
        </p:nvSpPr>
        <p:spPr>
          <a:xfrm>
            <a:off x="6094200" y="2390400"/>
            <a:ext cx="2261700" cy="408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800"/>
              <a:buNone/>
              <a:defRPr b="1">
                <a:solidFill>
                  <a:schemeClr val="accent1"/>
                </a:solidFill>
              </a:defRPr>
            </a:lvl1pPr>
            <a:lvl2pPr lvl="1" algn="ctr">
              <a:lnSpc>
                <a:spcPct val="100000"/>
              </a:lnSpc>
              <a:spcBef>
                <a:spcPts val="1600"/>
              </a:spcBef>
              <a:spcAft>
                <a:spcPts val="0"/>
              </a:spcAft>
              <a:buSzPts val="1400"/>
              <a:buNone/>
              <a:defRPr b="1">
                <a:solidFill>
                  <a:schemeClr val="accent1"/>
                </a:solidFill>
              </a:defRPr>
            </a:lvl2pPr>
            <a:lvl3pPr lvl="2" algn="ctr">
              <a:lnSpc>
                <a:spcPct val="100000"/>
              </a:lnSpc>
              <a:spcBef>
                <a:spcPts val="1600"/>
              </a:spcBef>
              <a:spcAft>
                <a:spcPts val="0"/>
              </a:spcAft>
              <a:buSzPts val="1400"/>
              <a:buNone/>
              <a:defRPr b="1">
                <a:solidFill>
                  <a:schemeClr val="accent1"/>
                </a:solidFill>
              </a:defRPr>
            </a:lvl3pPr>
            <a:lvl4pPr lvl="3" algn="ctr">
              <a:lnSpc>
                <a:spcPct val="100000"/>
              </a:lnSpc>
              <a:spcBef>
                <a:spcPts val="1600"/>
              </a:spcBef>
              <a:spcAft>
                <a:spcPts val="0"/>
              </a:spcAft>
              <a:buSzPts val="1400"/>
              <a:buNone/>
              <a:defRPr b="1">
                <a:solidFill>
                  <a:schemeClr val="accent1"/>
                </a:solidFill>
              </a:defRPr>
            </a:lvl4pPr>
            <a:lvl5pPr lvl="4" algn="ctr">
              <a:lnSpc>
                <a:spcPct val="100000"/>
              </a:lnSpc>
              <a:spcBef>
                <a:spcPts val="1600"/>
              </a:spcBef>
              <a:spcAft>
                <a:spcPts val="0"/>
              </a:spcAft>
              <a:buSzPts val="1400"/>
              <a:buNone/>
              <a:defRPr b="1">
                <a:solidFill>
                  <a:schemeClr val="accent1"/>
                </a:solidFill>
              </a:defRPr>
            </a:lvl5pPr>
            <a:lvl6pPr lvl="5" algn="ctr">
              <a:lnSpc>
                <a:spcPct val="100000"/>
              </a:lnSpc>
              <a:spcBef>
                <a:spcPts val="1600"/>
              </a:spcBef>
              <a:spcAft>
                <a:spcPts val="0"/>
              </a:spcAft>
              <a:buSzPts val="1400"/>
              <a:buNone/>
              <a:defRPr b="1">
                <a:solidFill>
                  <a:schemeClr val="accent1"/>
                </a:solidFill>
              </a:defRPr>
            </a:lvl6pPr>
            <a:lvl7pPr lvl="6" algn="ctr">
              <a:lnSpc>
                <a:spcPct val="100000"/>
              </a:lnSpc>
              <a:spcBef>
                <a:spcPts val="1600"/>
              </a:spcBef>
              <a:spcAft>
                <a:spcPts val="0"/>
              </a:spcAft>
              <a:buSzPts val="1400"/>
              <a:buNone/>
              <a:defRPr b="1">
                <a:solidFill>
                  <a:schemeClr val="accent1"/>
                </a:solidFill>
              </a:defRPr>
            </a:lvl7pPr>
            <a:lvl8pPr lvl="7" algn="ctr">
              <a:lnSpc>
                <a:spcPct val="100000"/>
              </a:lnSpc>
              <a:spcBef>
                <a:spcPts val="1600"/>
              </a:spcBef>
              <a:spcAft>
                <a:spcPts val="0"/>
              </a:spcAft>
              <a:buSzPts val="1400"/>
              <a:buNone/>
              <a:defRPr b="1">
                <a:solidFill>
                  <a:schemeClr val="accent1"/>
                </a:solidFill>
              </a:defRPr>
            </a:lvl8pPr>
            <a:lvl9pPr lvl="8" algn="ctr">
              <a:lnSpc>
                <a:spcPct val="100000"/>
              </a:lnSpc>
              <a:spcBef>
                <a:spcPts val="1600"/>
              </a:spcBef>
              <a:spcAft>
                <a:spcPts val="1600"/>
              </a:spcAft>
              <a:buSzPts val="1400"/>
              <a:buNone/>
              <a:defRPr b="1">
                <a:solidFill>
                  <a:schemeClr val="accent1"/>
                </a:solidFill>
              </a:defRPr>
            </a:lvl9pPr>
          </a:lstStyle>
          <a:p>
            <a:endParaRPr/>
          </a:p>
        </p:txBody>
      </p:sp>
      <p:sp>
        <p:nvSpPr>
          <p:cNvPr id="54" name="Google Shape;54;p8"/>
          <p:cNvSpPr txBox="1">
            <a:spLocks noGrp="1"/>
          </p:cNvSpPr>
          <p:nvPr>
            <p:ph type="subTitle" idx="6"/>
          </p:nvPr>
        </p:nvSpPr>
        <p:spPr>
          <a:xfrm>
            <a:off x="6094200" y="2765850"/>
            <a:ext cx="2261700" cy="7239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800"/>
              <a:buNone/>
              <a:defRPr sz="1400">
                <a:solidFill>
                  <a:schemeClr val="dk1"/>
                </a:solidFill>
              </a:defRPr>
            </a:lvl1pPr>
            <a:lvl2pPr lvl="1" algn="ctr">
              <a:lnSpc>
                <a:spcPct val="100000"/>
              </a:lnSpc>
              <a:spcBef>
                <a:spcPts val="1600"/>
              </a:spcBef>
              <a:spcAft>
                <a:spcPts val="0"/>
              </a:spcAft>
              <a:buSzPts val="1400"/>
              <a:buNone/>
              <a:defRPr sz="1400">
                <a:solidFill>
                  <a:schemeClr val="dk1"/>
                </a:solidFill>
              </a:defRPr>
            </a:lvl2pPr>
            <a:lvl3pPr lvl="2" algn="ctr">
              <a:lnSpc>
                <a:spcPct val="100000"/>
              </a:lnSpc>
              <a:spcBef>
                <a:spcPts val="1600"/>
              </a:spcBef>
              <a:spcAft>
                <a:spcPts val="0"/>
              </a:spcAft>
              <a:buSzPts val="1400"/>
              <a:buNone/>
              <a:defRPr sz="1400">
                <a:solidFill>
                  <a:schemeClr val="dk1"/>
                </a:solidFill>
              </a:defRPr>
            </a:lvl3pPr>
            <a:lvl4pPr lvl="3" algn="ctr">
              <a:lnSpc>
                <a:spcPct val="100000"/>
              </a:lnSpc>
              <a:spcBef>
                <a:spcPts val="1600"/>
              </a:spcBef>
              <a:spcAft>
                <a:spcPts val="0"/>
              </a:spcAft>
              <a:buSzPts val="1400"/>
              <a:buNone/>
              <a:defRPr sz="1400">
                <a:solidFill>
                  <a:schemeClr val="dk1"/>
                </a:solidFill>
              </a:defRPr>
            </a:lvl4pPr>
            <a:lvl5pPr lvl="4" algn="ctr">
              <a:lnSpc>
                <a:spcPct val="100000"/>
              </a:lnSpc>
              <a:spcBef>
                <a:spcPts val="1600"/>
              </a:spcBef>
              <a:spcAft>
                <a:spcPts val="0"/>
              </a:spcAft>
              <a:buSzPts val="1400"/>
              <a:buNone/>
              <a:defRPr sz="1400">
                <a:solidFill>
                  <a:schemeClr val="dk1"/>
                </a:solidFill>
              </a:defRPr>
            </a:lvl5pPr>
            <a:lvl6pPr lvl="5" algn="ctr">
              <a:lnSpc>
                <a:spcPct val="100000"/>
              </a:lnSpc>
              <a:spcBef>
                <a:spcPts val="1600"/>
              </a:spcBef>
              <a:spcAft>
                <a:spcPts val="0"/>
              </a:spcAft>
              <a:buSzPts val="1400"/>
              <a:buNone/>
              <a:defRPr sz="1400">
                <a:solidFill>
                  <a:schemeClr val="dk1"/>
                </a:solidFill>
              </a:defRPr>
            </a:lvl6pPr>
            <a:lvl7pPr lvl="6" algn="ctr">
              <a:lnSpc>
                <a:spcPct val="100000"/>
              </a:lnSpc>
              <a:spcBef>
                <a:spcPts val="1600"/>
              </a:spcBef>
              <a:spcAft>
                <a:spcPts val="0"/>
              </a:spcAft>
              <a:buSzPts val="1400"/>
              <a:buNone/>
              <a:defRPr sz="1400">
                <a:solidFill>
                  <a:schemeClr val="dk1"/>
                </a:solidFill>
              </a:defRPr>
            </a:lvl7pPr>
            <a:lvl8pPr lvl="7" algn="ctr">
              <a:lnSpc>
                <a:spcPct val="100000"/>
              </a:lnSpc>
              <a:spcBef>
                <a:spcPts val="1600"/>
              </a:spcBef>
              <a:spcAft>
                <a:spcPts val="0"/>
              </a:spcAft>
              <a:buSzPts val="1400"/>
              <a:buNone/>
              <a:defRPr sz="1400">
                <a:solidFill>
                  <a:schemeClr val="dk1"/>
                </a:solidFill>
              </a:defRPr>
            </a:lvl8pPr>
            <a:lvl9pPr lvl="8" algn="ctr">
              <a:lnSpc>
                <a:spcPct val="100000"/>
              </a:lnSpc>
              <a:spcBef>
                <a:spcPts val="1600"/>
              </a:spcBef>
              <a:spcAft>
                <a:spcPts val="1600"/>
              </a:spcAft>
              <a:buSzPts val="1400"/>
              <a:buNone/>
              <a:defRPr sz="1400">
                <a:solidFill>
                  <a:schemeClr val="dk1"/>
                </a:solidFill>
              </a:defRPr>
            </a:lvl9pPr>
          </a:lstStyle>
          <a:p>
            <a:endParaRPr/>
          </a:p>
        </p:txBody>
      </p:sp>
      <p:sp>
        <p:nvSpPr>
          <p:cNvPr id="55" name="Google Shape;55;p8"/>
          <p:cNvSpPr/>
          <p:nvPr/>
        </p:nvSpPr>
        <p:spPr>
          <a:xfrm flipH="1">
            <a:off x="4572000" y="4834275"/>
            <a:ext cx="4572000" cy="3093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 name="Google Shape;56;p8"/>
          <p:cNvSpPr/>
          <p:nvPr/>
        </p:nvSpPr>
        <p:spPr>
          <a:xfrm flipH="1">
            <a:off x="50" y="4834275"/>
            <a:ext cx="4572000" cy="309300"/>
          </a:xfrm>
          <a:prstGeom prst="rect">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7"/>
        <p:cNvGrpSpPr/>
        <p:nvPr/>
      </p:nvGrpSpPr>
      <p:grpSpPr>
        <a:xfrm>
          <a:off x="0" y="0"/>
          <a:ext cx="0" cy="0"/>
          <a:chOff x="0" y="0"/>
          <a:chExt cx="0" cy="0"/>
        </a:xfrm>
      </p:grpSpPr>
      <p:sp>
        <p:nvSpPr>
          <p:cNvPr id="58" name="Google Shape;58;p9"/>
          <p:cNvSpPr txBox="1">
            <a:spLocks noGrp="1"/>
          </p:cNvSpPr>
          <p:nvPr>
            <p:ph type="title"/>
          </p:nvPr>
        </p:nvSpPr>
        <p:spPr>
          <a:xfrm>
            <a:off x="717800" y="383175"/>
            <a:ext cx="7708200" cy="647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Font typeface="Montserrat"/>
              <a:buNone/>
              <a:defRPr>
                <a:solidFill>
                  <a:schemeClr val="accent1"/>
                </a:solidFill>
                <a:latin typeface="Montserrat"/>
                <a:ea typeface="Montserrat"/>
                <a:cs typeface="Montserrat"/>
                <a:sym typeface="Montserrat"/>
              </a:defRPr>
            </a:lvl1pPr>
            <a:lvl2pPr lvl="1" algn="l">
              <a:lnSpc>
                <a:spcPct val="100000"/>
              </a:lnSpc>
              <a:spcBef>
                <a:spcPts val="0"/>
              </a:spcBef>
              <a:spcAft>
                <a:spcPts val="0"/>
              </a:spcAft>
              <a:buSzPts val="2800"/>
              <a:buFont typeface="Montserrat"/>
              <a:buNone/>
              <a:defRPr>
                <a:latin typeface="Montserrat"/>
                <a:ea typeface="Montserrat"/>
                <a:cs typeface="Montserrat"/>
                <a:sym typeface="Montserrat"/>
              </a:defRPr>
            </a:lvl2pPr>
            <a:lvl3pPr lvl="2" algn="l">
              <a:lnSpc>
                <a:spcPct val="100000"/>
              </a:lnSpc>
              <a:spcBef>
                <a:spcPts val="0"/>
              </a:spcBef>
              <a:spcAft>
                <a:spcPts val="0"/>
              </a:spcAft>
              <a:buSzPts val="2800"/>
              <a:buFont typeface="Montserrat"/>
              <a:buNone/>
              <a:defRPr>
                <a:latin typeface="Montserrat"/>
                <a:ea typeface="Montserrat"/>
                <a:cs typeface="Montserrat"/>
                <a:sym typeface="Montserrat"/>
              </a:defRPr>
            </a:lvl3pPr>
            <a:lvl4pPr lvl="3" algn="l">
              <a:lnSpc>
                <a:spcPct val="100000"/>
              </a:lnSpc>
              <a:spcBef>
                <a:spcPts val="0"/>
              </a:spcBef>
              <a:spcAft>
                <a:spcPts val="0"/>
              </a:spcAft>
              <a:buSzPts val="2800"/>
              <a:buFont typeface="Montserrat"/>
              <a:buNone/>
              <a:defRPr>
                <a:latin typeface="Montserrat"/>
                <a:ea typeface="Montserrat"/>
                <a:cs typeface="Montserrat"/>
                <a:sym typeface="Montserrat"/>
              </a:defRPr>
            </a:lvl4pPr>
            <a:lvl5pPr lvl="4" algn="l">
              <a:lnSpc>
                <a:spcPct val="100000"/>
              </a:lnSpc>
              <a:spcBef>
                <a:spcPts val="0"/>
              </a:spcBef>
              <a:spcAft>
                <a:spcPts val="0"/>
              </a:spcAft>
              <a:buSzPts val="2800"/>
              <a:buFont typeface="Montserrat"/>
              <a:buNone/>
              <a:defRPr>
                <a:latin typeface="Montserrat"/>
                <a:ea typeface="Montserrat"/>
                <a:cs typeface="Montserrat"/>
                <a:sym typeface="Montserrat"/>
              </a:defRPr>
            </a:lvl5pPr>
            <a:lvl6pPr lvl="5" algn="l">
              <a:lnSpc>
                <a:spcPct val="100000"/>
              </a:lnSpc>
              <a:spcBef>
                <a:spcPts val="0"/>
              </a:spcBef>
              <a:spcAft>
                <a:spcPts val="0"/>
              </a:spcAft>
              <a:buSzPts val="2800"/>
              <a:buFont typeface="Montserrat"/>
              <a:buNone/>
              <a:defRPr>
                <a:latin typeface="Montserrat"/>
                <a:ea typeface="Montserrat"/>
                <a:cs typeface="Montserrat"/>
                <a:sym typeface="Montserrat"/>
              </a:defRPr>
            </a:lvl6pPr>
            <a:lvl7pPr lvl="6" algn="l">
              <a:lnSpc>
                <a:spcPct val="100000"/>
              </a:lnSpc>
              <a:spcBef>
                <a:spcPts val="0"/>
              </a:spcBef>
              <a:spcAft>
                <a:spcPts val="0"/>
              </a:spcAft>
              <a:buSzPts val="2800"/>
              <a:buFont typeface="Montserrat"/>
              <a:buNone/>
              <a:defRPr>
                <a:latin typeface="Montserrat"/>
                <a:ea typeface="Montserrat"/>
                <a:cs typeface="Montserrat"/>
                <a:sym typeface="Montserrat"/>
              </a:defRPr>
            </a:lvl7pPr>
            <a:lvl8pPr lvl="7" algn="l">
              <a:lnSpc>
                <a:spcPct val="100000"/>
              </a:lnSpc>
              <a:spcBef>
                <a:spcPts val="0"/>
              </a:spcBef>
              <a:spcAft>
                <a:spcPts val="0"/>
              </a:spcAft>
              <a:buSzPts val="2800"/>
              <a:buFont typeface="Montserrat"/>
              <a:buNone/>
              <a:defRPr>
                <a:latin typeface="Montserrat"/>
                <a:ea typeface="Montserrat"/>
                <a:cs typeface="Montserrat"/>
                <a:sym typeface="Montserrat"/>
              </a:defRPr>
            </a:lvl8pPr>
            <a:lvl9pPr lvl="8" algn="l">
              <a:lnSpc>
                <a:spcPct val="100000"/>
              </a:lnSpc>
              <a:spcBef>
                <a:spcPts val="0"/>
              </a:spcBef>
              <a:spcAft>
                <a:spcPts val="0"/>
              </a:spcAft>
              <a:buSzPts val="2800"/>
              <a:buFont typeface="Montserrat"/>
              <a:buNone/>
              <a:defRPr>
                <a:latin typeface="Montserrat"/>
                <a:ea typeface="Montserrat"/>
                <a:cs typeface="Montserrat"/>
                <a:sym typeface="Montserrat"/>
              </a:defRPr>
            </a:lvl9pPr>
          </a:lstStyle>
          <a:p>
            <a:endParaRPr/>
          </a:p>
        </p:txBody>
      </p:sp>
      <p:sp>
        <p:nvSpPr>
          <p:cNvPr id="59" name="Google Shape;59;p9"/>
          <p:cNvSpPr/>
          <p:nvPr/>
        </p:nvSpPr>
        <p:spPr>
          <a:xfrm rot="5400000">
            <a:off x="6703350" y="2702925"/>
            <a:ext cx="4572000" cy="309300"/>
          </a:xfrm>
          <a:prstGeom prst="rect">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1">
  <p:cSld name="CUSTOM_4">
    <p:spTree>
      <p:nvGrpSpPr>
        <p:cNvPr id="1" name="Shape 60"/>
        <p:cNvGrpSpPr/>
        <p:nvPr/>
      </p:nvGrpSpPr>
      <p:grpSpPr>
        <a:xfrm>
          <a:off x="0" y="0"/>
          <a:ext cx="0" cy="0"/>
          <a:chOff x="0" y="0"/>
          <a:chExt cx="0" cy="0"/>
        </a:xfrm>
      </p:grpSpPr>
      <p:sp>
        <p:nvSpPr>
          <p:cNvPr id="61" name="Google Shape;61;p10"/>
          <p:cNvSpPr txBox="1">
            <a:spLocks noGrp="1"/>
          </p:cNvSpPr>
          <p:nvPr>
            <p:ph type="title"/>
          </p:nvPr>
        </p:nvSpPr>
        <p:spPr>
          <a:xfrm>
            <a:off x="717800" y="383175"/>
            <a:ext cx="7708200" cy="9363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Font typeface="Montserrat"/>
              <a:buNone/>
              <a:defRPr>
                <a:solidFill>
                  <a:schemeClr val="accent1"/>
                </a:solidFill>
                <a:latin typeface="Montserrat"/>
                <a:ea typeface="Montserrat"/>
                <a:cs typeface="Montserrat"/>
                <a:sym typeface="Montserrat"/>
              </a:defRPr>
            </a:lvl1pPr>
            <a:lvl2pPr lvl="1" algn="l">
              <a:lnSpc>
                <a:spcPct val="100000"/>
              </a:lnSpc>
              <a:spcBef>
                <a:spcPts val="0"/>
              </a:spcBef>
              <a:spcAft>
                <a:spcPts val="0"/>
              </a:spcAft>
              <a:buSzPts val="2800"/>
              <a:buFont typeface="Montserrat"/>
              <a:buNone/>
              <a:defRPr>
                <a:latin typeface="Montserrat"/>
                <a:ea typeface="Montserrat"/>
                <a:cs typeface="Montserrat"/>
                <a:sym typeface="Montserrat"/>
              </a:defRPr>
            </a:lvl2pPr>
            <a:lvl3pPr lvl="2" algn="l">
              <a:lnSpc>
                <a:spcPct val="100000"/>
              </a:lnSpc>
              <a:spcBef>
                <a:spcPts val="0"/>
              </a:spcBef>
              <a:spcAft>
                <a:spcPts val="0"/>
              </a:spcAft>
              <a:buSzPts val="2800"/>
              <a:buFont typeface="Montserrat"/>
              <a:buNone/>
              <a:defRPr>
                <a:latin typeface="Montserrat"/>
                <a:ea typeface="Montserrat"/>
                <a:cs typeface="Montserrat"/>
                <a:sym typeface="Montserrat"/>
              </a:defRPr>
            </a:lvl3pPr>
            <a:lvl4pPr lvl="3" algn="l">
              <a:lnSpc>
                <a:spcPct val="100000"/>
              </a:lnSpc>
              <a:spcBef>
                <a:spcPts val="0"/>
              </a:spcBef>
              <a:spcAft>
                <a:spcPts val="0"/>
              </a:spcAft>
              <a:buSzPts val="2800"/>
              <a:buFont typeface="Montserrat"/>
              <a:buNone/>
              <a:defRPr>
                <a:latin typeface="Montserrat"/>
                <a:ea typeface="Montserrat"/>
                <a:cs typeface="Montserrat"/>
                <a:sym typeface="Montserrat"/>
              </a:defRPr>
            </a:lvl4pPr>
            <a:lvl5pPr lvl="4" algn="l">
              <a:lnSpc>
                <a:spcPct val="100000"/>
              </a:lnSpc>
              <a:spcBef>
                <a:spcPts val="0"/>
              </a:spcBef>
              <a:spcAft>
                <a:spcPts val="0"/>
              </a:spcAft>
              <a:buSzPts val="2800"/>
              <a:buFont typeface="Montserrat"/>
              <a:buNone/>
              <a:defRPr>
                <a:latin typeface="Montserrat"/>
                <a:ea typeface="Montserrat"/>
                <a:cs typeface="Montserrat"/>
                <a:sym typeface="Montserrat"/>
              </a:defRPr>
            </a:lvl5pPr>
            <a:lvl6pPr lvl="5" algn="l">
              <a:lnSpc>
                <a:spcPct val="100000"/>
              </a:lnSpc>
              <a:spcBef>
                <a:spcPts val="0"/>
              </a:spcBef>
              <a:spcAft>
                <a:spcPts val="0"/>
              </a:spcAft>
              <a:buSzPts val="2800"/>
              <a:buFont typeface="Montserrat"/>
              <a:buNone/>
              <a:defRPr>
                <a:latin typeface="Montserrat"/>
                <a:ea typeface="Montserrat"/>
                <a:cs typeface="Montserrat"/>
                <a:sym typeface="Montserrat"/>
              </a:defRPr>
            </a:lvl6pPr>
            <a:lvl7pPr lvl="6" algn="l">
              <a:lnSpc>
                <a:spcPct val="100000"/>
              </a:lnSpc>
              <a:spcBef>
                <a:spcPts val="0"/>
              </a:spcBef>
              <a:spcAft>
                <a:spcPts val="0"/>
              </a:spcAft>
              <a:buSzPts val="2800"/>
              <a:buFont typeface="Montserrat"/>
              <a:buNone/>
              <a:defRPr>
                <a:latin typeface="Montserrat"/>
                <a:ea typeface="Montserrat"/>
                <a:cs typeface="Montserrat"/>
                <a:sym typeface="Montserrat"/>
              </a:defRPr>
            </a:lvl7pPr>
            <a:lvl8pPr lvl="7" algn="l">
              <a:lnSpc>
                <a:spcPct val="100000"/>
              </a:lnSpc>
              <a:spcBef>
                <a:spcPts val="0"/>
              </a:spcBef>
              <a:spcAft>
                <a:spcPts val="0"/>
              </a:spcAft>
              <a:buSzPts val="2800"/>
              <a:buFont typeface="Montserrat"/>
              <a:buNone/>
              <a:defRPr>
                <a:latin typeface="Montserrat"/>
                <a:ea typeface="Montserrat"/>
                <a:cs typeface="Montserrat"/>
                <a:sym typeface="Montserrat"/>
              </a:defRPr>
            </a:lvl8pPr>
            <a:lvl9pPr lvl="8" algn="l">
              <a:lnSpc>
                <a:spcPct val="100000"/>
              </a:lnSpc>
              <a:spcBef>
                <a:spcPts val="0"/>
              </a:spcBef>
              <a:spcAft>
                <a:spcPts val="0"/>
              </a:spcAft>
              <a:buSzPts val="2800"/>
              <a:buFont typeface="Montserrat"/>
              <a:buNone/>
              <a:defRPr>
                <a:latin typeface="Montserrat"/>
                <a:ea typeface="Montserrat"/>
                <a:cs typeface="Montserrat"/>
                <a:sym typeface="Montserrat"/>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00000"/>
              </a:lnSpc>
              <a:spcBef>
                <a:spcPts val="0"/>
              </a:spcBef>
              <a:spcAft>
                <a:spcPts val="0"/>
              </a:spcAft>
              <a:buClr>
                <a:schemeClr val="dk2"/>
              </a:buClr>
              <a:buSzPts val="1800"/>
              <a:buFont typeface="Montserrat"/>
              <a:buChar char="●"/>
              <a:defRPr sz="1800" b="0" i="0" u="none" strike="noStrike" cap="none">
                <a:solidFill>
                  <a:schemeClr val="dk2"/>
                </a:solidFill>
                <a:latin typeface="Montserrat"/>
                <a:ea typeface="Montserrat"/>
                <a:cs typeface="Montserrat"/>
                <a:sym typeface="Montserrat"/>
              </a:defRPr>
            </a:lvl1pPr>
            <a:lvl2pPr marL="914400" marR="0" lvl="1"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2pPr>
            <a:lvl3pPr marL="1371600" marR="0" lvl="2"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3pPr>
            <a:lvl4pPr marL="1828800" marR="0" lvl="3"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4pPr>
            <a:lvl5pPr marL="2286000" marR="0" lvl="4"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5pPr>
            <a:lvl6pPr marL="2743200" marR="0" lvl="5"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6pPr>
            <a:lvl7pPr marL="3200400" marR="0" lvl="6"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7pPr>
            <a:lvl8pPr marL="3657600" marR="0" lvl="7"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8pPr>
            <a:lvl9pPr marL="4114800" marR="0" lvl="8" indent="-317500" algn="l" rtl="0">
              <a:lnSpc>
                <a:spcPct val="100000"/>
              </a:lnSpc>
              <a:spcBef>
                <a:spcPts val="1600"/>
              </a:spcBef>
              <a:spcAft>
                <a:spcPts val="160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2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80"/>
        <p:cNvGrpSpPr/>
        <p:nvPr/>
      </p:nvGrpSpPr>
      <p:grpSpPr>
        <a:xfrm>
          <a:off x="0" y="0"/>
          <a:ext cx="0" cy="0"/>
          <a:chOff x="0" y="0"/>
          <a:chExt cx="0" cy="0"/>
        </a:xfrm>
      </p:grpSpPr>
      <p:sp>
        <p:nvSpPr>
          <p:cNvPr id="181" name="Google Shape;181;p28"/>
          <p:cNvSpPr txBox="1">
            <a:spLocks noGrp="1"/>
          </p:cNvSpPr>
          <p:nvPr>
            <p:ph type="subTitle" idx="1"/>
          </p:nvPr>
        </p:nvSpPr>
        <p:spPr>
          <a:xfrm>
            <a:off x="1643852" y="3261775"/>
            <a:ext cx="6770700" cy="5571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2800"/>
              <a:buNone/>
            </a:pPr>
            <a:r>
              <a:rPr lang="en" dirty="0">
                <a:solidFill>
                  <a:schemeClr val="dk1"/>
                </a:solidFill>
              </a:rPr>
              <a:t>Group 18 (Runtime Terror): </a:t>
            </a:r>
            <a:r>
              <a:rPr lang="en" dirty="0" err="1">
                <a:solidFill>
                  <a:schemeClr val="dk1"/>
                </a:solidFill>
              </a:rPr>
              <a:t>Dishant</a:t>
            </a:r>
            <a:r>
              <a:rPr lang="en" dirty="0">
                <a:solidFill>
                  <a:schemeClr val="dk1"/>
                </a:solidFill>
              </a:rPr>
              <a:t> </a:t>
            </a:r>
            <a:r>
              <a:rPr lang="en" dirty="0" err="1">
                <a:solidFill>
                  <a:schemeClr val="dk1"/>
                </a:solidFill>
              </a:rPr>
              <a:t>Vakte</a:t>
            </a:r>
            <a:r>
              <a:rPr lang="en" dirty="0">
                <a:solidFill>
                  <a:schemeClr val="dk1"/>
                </a:solidFill>
              </a:rPr>
              <a:t>, </a:t>
            </a:r>
            <a:r>
              <a:rPr lang="en" dirty="0" err="1">
                <a:solidFill>
                  <a:schemeClr val="dk1"/>
                </a:solidFill>
              </a:rPr>
              <a:t>Jeffi</a:t>
            </a:r>
            <a:r>
              <a:rPr lang="en" dirty="0">
                <a:solidFill>
                  <a:schemeClr val="dk1"/>
                </a:solidFill>
              </a:rPr>
              <a:t> </a:t>
            </a:r>
            <a:r>
              <a:rPr lang="en" dirty="0" err="1">
                <a:solidFill>
                  <a:schemeClr val="dk1"/>
                </a:solidFill>
              </a:rPr>
              <a:t>Edelbert</a:t>
            </a:r>
            <a:r>
              <a:rPr lang="en" dirty="0">
                <a:solidFill>
                  <a:schemeClr val="dk1"/>
                </a:solidFill>
              </a:rPr>
              <a:t>, </a:t>
            </a:r>
            <a:r>
              <a:rPr lang="en" dirty="0" err="1">
                <a:solidFill>
                  <a:schemeClr val="dk1"/>
                </a:solidFill>
              </a:rPr>
              <a:t>Rakshit</a:t>
            </a:r>
            <a:r>
              <a:rPr lang="en" dirty="0">
                <a:solidFill>
                  <a:schemeClr val="dk1"/>
                </a:solidFill>
              </a:rPr>
              <a:t> Sinha, </a:t>
            </a:r>
            <a:r>
              <a:rPr lang="en" dirty="0" err="1">
                <a:solidFill>
                  <a:schemeClr val="dk1"/>
                </a:solidFill>
              </a:rPr>
              <a:t>Yatin</a:t>
            </a:r>
            <a:r>
              <a:rPr lang="en" dirty="0">
                <a:solidFill>
                  <a:schemeClr val="dk1"/>
                </a:solidFill>
              </a:rPr>
              <a:t> </a:t>
            </a:r>
            <a:r>
              <a:rPr lang="en" dirty="0" err="1">
                <a:solidFill>
                  <a:schemeClr val="dk1"/>
                </a:solidFill>
              </a:rPr>
              <a:t>Koul</a:t>
            </a:r>
            <a:r>
              <a:rPr lang="en" dirty="0">
                <a:solidFill>
                  <a:schemeClr val="dk1"/>
                </a:solidFill>
              </a:rPr>
              <a:t>, </a:t>
            </a:r>
            <a:r>
              <a:rPr lang="en" dirty="0" err="1">
                <a:solidFill>
                  <a:schemeClr val="dk1"/>
                </a:solidFill>
              </a:rPr>
              <a:t>Zhanyi</a:t>
            </a:r>
            <a:r>
              <a:rPr lang="en" dirty="0">
                <a:solidFill>
                  <a:schemeClr val="dk1"/>
                </a:solidFill>
              </a:rPr>
              <a:t> Zhu, Zheng Cen</a:t>
            </a:r>
            <a:endParaRPr dirty="0">
              <a:solidFill>
                <a:schemeClr val="dk1"/>
              </a:solidFill>
            </a:endParaRPr>
          </a:p>
        </p:txBody>
      </p:sp>
      <p:sp>
        <p:nvSpPr>
          <p:cNvPr id="182" name="Google Shape;182;p28"/>
          <p:cNvSpPr txBox="1">
            <a:spLocks noGrp="1"/>
          </p:cNvSpPr>
          <p:nvPr>
            <p:ph type="ctrTitle"/>
          </p:nvPr>
        </p:nvSpPr>
        <p:spPr>
          <a:xfrm>
            <a:off x="1643858" y="1190700"/>
            <a:ext cx="6770700" cy="2052600"/>
          </a:xfrm>
          <a:prstGeom prst="rect">
            <a:avLst/>
          </a:prstGeom>
          <a:noFill/>
          <a:ln>
            <a:noFill/>
          </a:ln>
        </p:spPr>
        <p:txBody>
          <a:bodyPr spcFirstLastPara="1" wrap="square" lIns="91425" tIns="91425" rIns="91425" bIns="91425" anchor="b" anchorCtr="0">
            <a:noAutofit/>
          </a:bodyPr>
          <a:lstStyle/>
          <a:p>
            <a:pPr marL="0" lvl="0" indent="0" algn="r" rtl="0">
              <a:lnSpc>
                <a:spcPct val="100000"/>
              </a:lnSpc>
              <a:spcBef>
                <a:spcPts val="0"/>
              </a:spcBef>
              <a:spcAft>
                <a:spcPts val="0"/>
              </a:spcAft>
              <a:buSzPts val="5200"/>
              <a:buNone/>
            </a:pPr>
            <a:r>
              <a:rPr lang="en" dirty="0">
                <a:solidFill>
                  <a:schemeClr val="accent1"/>
                </a:solidFill>
              </a:rPr>
              <a:t>Credit Card </a:t>
            </a:r>
            <a:endParaRPr dirty="0">
              <a:solidFill>
                <a:schemeClr val="accent1"/>
              </a:solidFill>
            </a:endParaRPr>
          </a:p>
          <a:p>
            <a:pPr marL="0" lvl="0" indent="0" algn="r" rtl="0">
              <a:lnSpc>
                <a:spcPct val="100000"/>
              </a:lnSpc>
              <a:spcBef>
                <a:spcPts val="0"/>
              </a:spcBef>
              <a:spcAft>
                <a:spcPts val="0"/>
              </a:spcAft>
              <a:buSzPts val="5200"/>
              <a:buNone/>
            </a:pPr>
            <a:r>
              <a:rPr lang="en" dirty="0">
                <a:solidFill>
                  <a:schemeClr val="accent1"/>
                </a:solidFill>
              </a:rPr>
              <a:t>Defaulter </a:t>
            </a:r>
            <a:r>
              <a:rPr lang="en" dirty="0">
                <a:solidFill>
                  <a:srgbClr val="4A8CFF"/>
                </a:solidFill>
              </a:rPr>
              <a:t>Prediction</a:t>
            </a:r>
            <a:endParaRPr dirty="0">
              <a:solidFill>
                <a:srgbClr val="4A8CFF"/>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p37"/>
          <p:cNvSpPr txBox="1">
            <a:spLocks noGrp="1"/>
          </p:cNvSpPr>
          <p:nvPr>
            <p:ph type="title"/>
          </p:nvPr>
        </p:nvSpPr>
        <p:spPr>
          <a:xfrm>
            <a:off x="717800" y="383175"/>
            <a:ext cx="7708200" cy="647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Heatmap to analyze correlation between various parameters</a:t>
            </a:r>
            <a:endParaRPr/>
          </a:p>
        </p:txBody>
      </p:sp>
      <p:pic>
        <p:nvPicPr>
          <p:cNvPr id="270" name="Google Shape;270;p37"/>
          <p:cNvPicPr preferRelativeResize="0"/>
          <p:nvPr/>
        </p:nvPicPr>
        <p:blipFill>
          <a:blip r:embed="rId3">
            <a:alphaModFix/>
          </a:blip>
          <a:stretch>
            <a:fillRect/>
          </a:stretch>
        </p:blipFill>
        <p:spPr>
          <a:xfrm>
            <a:off x="782000" y="1436200"/>
            <a:ext cx="5385926" cy="35792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38"/>
          <p:cNvSpPr txBox="1">
            <a:spLocks noGrp="1"/>
          </p:cNvSpPr>
          <p:nvPr>
            <p:ph type="title"/>
          </p:nvPr>
        </p:nvSpPr>
        <p:spPr>
          <a:xfrm>
            <a:off x="713225" y="384048"/>
            <a:ext cx="77175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sz="2600"/>
              <a:t>Implementing </a:t>
            </a:r>
            <a:endParaRPr sz="2600"/>
          </a:p>
          <a:p>
            <a:pPr marL="0" lvl="0" indent="0" algn="l" rtl="0">
              <a:lnSpc>
                <a:spcPct val="100000"/>
              </a:lnSpc>
              <a:spcBef>
                <a:spcPts val="0"/>
              </a:spcBef>
              <a:spcAft>
                <a:spcPts val="0"/>
              </a:spcAft>
              <a:buSzPts val="2800"/>
              <a:buNone/>
            </a:pPr>
            <a:r>
              <a:rPr lang="en" sz="2600"/>
              <a:t>Machine Learning Models </a:t>
            </a:r>
            <a:endParaRPr sz="2600"/>
          </a:p>
        </p:txBody>
      </p:sp>
      <p:sp>
        <p:nvSpPr>
          <p:cNvPr id="276" name="Google Shape;276;p38"/>
          <p:cNvSpPr txBox="1">
            <a:spLocks noGrp="1"/>
          </p:cNvSpPr>
          <p:nvPr>
            <p:ph type="body" idx="1"/>
          </p:nvPr>
        </p:nvSpPr>
        <p:spPr>
          <a:xfrm>
            <a:off x="713225" y="1543125"/>
            <a:ext cx="6724500" cy="1279200"/>
          </a:xfrm>
          <a:prstGeom prst="rect">
            <a:avLst/>
          </a:prstGeom>
          <a:noFill/>
          <a:ln>
            <a:noFill/>
          </a:ln>
        </p:spPr>
        <p:txBody>
          <a:bodyPr spcFirstLastPara="1" wrap="square" lIns="91425" tIns="91425" rIns="91425" bIns="91425" anchor="t" anchorCtr="0">
            <a:noAutofit/>
          </a:bodyPr>
          <a:lstStyle/>
          <a:p>
            <a:pPr marL="457200" lvl="0" indent="-317500" algn="l" rtl="0">
              <a:lnSpc>
                <a:spcPct val="100000"/>
              </a:lnSpc>
              <a:spcBef>
                <a:spcPts val="0"/>
              </a:spcBef>
              <a:spcAft>
                <a:spcPts val="0"/>
              </a:spcAft>
              <a:buClr>
                <a:schemeClr val="accent1"/>
              </a:buClr>
              <a:buSzPts val="1400"/>
              <a:buChar char="➔"/>
            </a:pPr>
            <a:r>
              <a:rPr lang="en"/>
              <a:t>Machine Learning Algorithm: </a:t>
            </a:r>
            <a:r>
              <a:rPr lang="en" u="sng"/>
              <a:t>Random Forest</a:t>
            </a:r>
            <a:endParaRPr u="sng"/>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Clr>
                <a:schemeClr val="dk1"/>
              </a:buClr>
              <a:buSzPts val="1100"/>
              <a:buFont typeface="Arial"/>
              <a:buNone/>
            </a:pPr>
            <a:endParaRPr/>
          </a:p>
          <a:p>
            <a:pPr marL="457200" lvl="0" indent="-317500" algn="l" rtl="0">
              <a:lnSpc>
                <a:spcPct val="100000"/>
              </a:lnSpc>
              <a:spcBef>
                <a:spcPts val="0"/>
              </a:spcBef>
              <a:spcAft>
                <a:spcPts val="0"/>
              </a:spcAft>
              <a:buClr>
                <a:schemeClr val="accent1"/>
              </a:buClr>
              <a:buSzPts val="1400"/>
              <a:buChar char="➔"/>
            </a:pPr>
            <a:r>
              <a:rPr lang="en"/>
              <a:t>Re-sampling methods: </a:t>
            </a:r>
            <a:endParaRPr/>
          </a:p>
          <a:p>
            <a:pPr marL="0" lvl="0" indent="0" algn="l" rtl="0">
              <a:lnSpc>
                <a:spcPct val="100000"/>
              </a:lnSpc>
              <a:spcBef>
                <a:spcPts val="0"/>
              </a:spcBef>
              <a:spcAft>
                <a:spcPts val="0"/>
              </a:spcAft>
              <a:buClr>
                <a:schemeClr val="dk1"/>
              </a:buClr>
              <a:buSzPts val="1100"/>
              <a:buFont typeface="Arial"/>
              <a:buNone/>
            </a:pPr>
            <a:endParaRPr/>
          </a:p>
          <a:p>
            <a:pPr marL="914400" lvl="0" indent="-317500" algn="l" rtl="0">
              <a:lnSpc>
                <a:spcPct val="100000"/>
              </a:lnSpc>
              <a:spcBef>
                <a:spcPts val="0"/>
              </a:spcBef>
              <a:spcAft>
                <a:spcPts val="0"/>
              </a:spcAft>
              <a:buClr>
                <a:schemeClr val="accent1"/>
              </a:buClr>
              <a:buSzPts val="1400"/>
              <a:buChar char="●"/>
            </a:pPr>
            <a:r>
              <a:rPr lang="en"/>
              <a:t>Undersampling</a:t>
            </a:r>
            <a:endParaRPr/>
          </a:p>
          <a:p>
            <a:pPr marL="457200" lvl="0" indent="0" algn="l" rtl="0">
              <a:lnSpc>
                <a:spcPct val="100000"/>
              </a:lnSpc>
              <a:spcBef>
                <a:spcPts val="0"/>
              </a:spcBef>
              <a:spcAft>
                <a:spcPts val="0"/>
              </a:spcAft>
              <a:buNone/>
            </a:pPr>
            <a:endParaRPr/>
          </a:p>
          <a:p>
            <a:pPr marL="914400" lvl="0" indent="-317500" algn="l" rtl="0">
              <a:lnSpc>
                <a:spcPct val="100000"/>
              </a:lnSpc>
              <a:spcBef>
                <a:spcPts val="0"/>
              </a:spcBef>
              <a:spcAft>
                <a:spcPts val="0"/>
              </a:spcAft>
              <a:buClr>
                <a:schemeClr val="accent1"/>
              </a:buClr>
              <a:buSzPts val="1400"/>
              <a:buChar char="●"/>
            </a:pPr>
            <a:r>
              <a:rPr lang="en"/>
              <a:t>Oversampling</a:t>
            </a:r>
            <a:endParaRPr/>
          </a:p>
          <a:p>
            <a:pPr marL="457200" lvl="0" indent="0" algn="l" rtl="0">
              <a:lnSpc>
                <a:spcPct val="100000"/>
              </a:lnSpc>
              <a:spcBef>
                <a:spcPts val="0"/>
              </a:spcBef>
              <a:spcAft>
                <a:spcPts val="0"/>
              </a:spcAft>
              <a:buNone/>
            </a:pPr>
            <a:endParaRPr/>
          </a:p>
          <a:p>
            <a:pPr marL="914400" lvl="0" indent="-317500" algn="l" rtl="0">
              <a:lnSpc>
                <a:spcPct val="100000"/>
              </a:lnSpc>
              <a:spcBef>
                <a:spcPts val="0"/>
              </a:spcBef>
              <a:spcAft>
                <a:spcPts val="0"/>
              </a:spcAft>
              <a:buClr>
                <a:schemeClr val="accent1"/>
              </a:buClr>
              <a:buSzPts val="1400"/>
              <a:buChar char="●"/>
            </a:pPr>
            <a:r>
              <a:rPr lang="en"/>
              <a:t>SMOTE </a:t>
            </a:r>
            <a:endParaRPr/>
          </a:p>
          <a:p>
            <a:pPr marL="457200" lvl="0" indent="0" algn="l" rtl="0">
              <a:lnSpc>
                <a:spcPct val="100000"/>
              </a:lnSpc>
              <a:spcBef>
                <a:spcPts val="0"/>
              </a:spcBef>
              <a:spcAft>
                <a:spcPts val="0"/>
              </a:spcAft>
              <a:buNone/>
            </a:pPr>
            <a:endParaRPr/>
          </a:p>
          <a:p>
            <a:pPr marL="0" lvl="0" indent="0" algn="l" rtl="0">
              <a:lnSpc>
                <a:spcPct val="100000"/>
              </a:lnSpc>
              <a:spcBef>
                <a:spcPts val="0"/>
              </a:spcBef>
              <a:spcAft>
                <a:spcPts val="0"/>
              </a:spcAft>
              <a:buClr>
                <a:schemeClr val="dk1"/>
              </a:buClr>
              <a:buSzPts val="1100"/>
              <a:buFont typeface="Arial"/>
              <a:buNone/>
            </a:pPr>
            <a:endParaRPr/>
          </a:p>
        </p:txBody>
      </p:sp>
      <p:sp>
        <p:nvSpPr>
          <p:cNvPr id="277" name="Google Shape;277;p38"/>
          <p:cNvSpPr/>
          <p:nvPr/>
        </p:nvSpPr>
        <p:spPr>
          <a:xfrm>
            <a:off x="7520700" y="2051100"/>
            <a:ext cx="1216200" cy="2571600"/>
          </a:xfrm>
          <a:prstGeom prst="rect">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8" name="Google Shape;278;p38"/>
          <p:cNvSpPr/>
          <p:nvPr/>
        </p:nvSpPr>
        <p:spPr>
          <a:xfrm>
            <a:off x="6304500" y="0"/>
            <a:ext cx="1216200" cy="20511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39"/>
          <p:cNvSpPr txBox="1">
            <a:spLocks noGrp="1"/>
          </p:cNvSpPr>
          <p:nvPr>
            <p:ph type="title"/>
          </p:nvPr>
        </p:nvSpPr>
        <p:spPr>
          <a:xfrm>
            <a:off x="4215900" y="182550"/>
            <a:ext cx="4462500" cy="841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600"/>
              <a:buNone/>
            </a:pPr>
            <a:r>
              <a:rPr lang="en" sz="3600"/>
              <a:t>SMOTE </a:t>
            </a:r>
            <a:endParaRPr sz="3600"/>
          </a:p>
          <a:p>
            <a:pPr marL="0" lvl="0" indent="0" algn="l" rtl="0">
              <a:lnSpc>
                <a:spcPct val="100000"/>
              </a:lnSpc>
              <a:spcBef>
                <a:spcPts val="0"/>
              </a:spcBef>
              <a:spcAft>
                <a:spcPts val="0"/>
              </a:spcAft>
              <a:buSzPts val="3600"/>
              <a:buNone/>
            </a:pPr>
            <a:r>
              <a:rPr lang="en" sz="1300"/>
              <a:t>(Synthetic Minority Oversampling Technique)</a:t>
            </a:r>
            <a:endParaRPr sz="1300"/>
          </a:p>
        </p:txBody>
      </p:sp>
      <p:sp>
        <p:nvSpPr>
          <p:cNvPr id="284" name="Google Shape;284;p39"/>
          <p:cNvSpPr txBox="1">
            <a:spLocks noGrp="1"/>
          </p:cNvSpPr>
          <p:nvPr>
            <p:ph type="subTitle" idx="1"/>
          </p:nvPr>
        </p:nvSpPr>
        <p:spPr>
          <a:xfrm>
            <a:off x="4215900" y="1140775"/>
            <a:ext cx="4462500" cy="28905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Clr>
                <a:schemeClr val="accent1"/>
              </a:buClr>
              <a:buSzPts val="1800"/>
              <a:buChar char="➔"/>
            </a:pPr>
            <a:r>
              <a:rPr lang="en">
                <a:solidFill>
                  <a:schemeClr val="dk1"/>
                </a:solidFill>
              </a:rPr>
              <a:t>A hybrid model of undersampling as well as oversampling. </a:t>
            </a:r>
            <a:endParaRPr>
              <a:solidFill>
                <a:schemeClr val="dk1"/>
              </a:solidFill>
            </a:endParaRPr>
          </a:p>
          <a:p>
            <a:pPr marL="457200" lvl="0" indent="0" algn="l" rtl="0">
              <a:spcBef>
                <a:spcPts val="0"/>
              </a:spcBef>
              <a:spcAft>
                <a:spcPts val="0"/>
              </a:spcAft>
              <a:buNone/>
            </a:pPr>
            <a:endParaRPr>
              <a:solidFill>
                <a:schemeClr val="dk1"/>
              </a:solidFill>
            </a:endParaRPr>
          </a:p>
          <a:p>
            <a:pPr marL="457200" lvl="0" indent="-342900" algn="l" rtl="0">
              <a:spcBef>
                <a:spcPts val="0"/>
              </a:spcBef>
              <a:spcAft>
                <a:spcPts val="0"/>
              </a:spcAft>
              <a:buClr>
                <a:schemeClr val="accent1"/>
              </a:buClr>
              <a:buSzPts val="1800"/>
              <a:buChar char="➔"/>
            </a:pPr>
            <a:r>
              <a:rPr lang="en">
                <a:solidFill>
                  <a:schemeClr val="dk1"/>
                </a:solidFill>
              </a:rPr>
              <a:t>Using data augmentation techniques, randomly generate new minority class data points.</a:t>
            </a:r>
            <a:endParaRPr>
              <a:solidFill>
                <a:schemeClr val="dk1"/>
              </a:solidFill>
            </a:endParaRPr>
          </a:p>
          <a:p>
            <a:pPr marL="457200" lvl="0" indent="0" algn="l" rtl="0">
              <a:spcBef>
                <a:spcPts val="0"/>
              </a:spcBef>
              <a:spcAft>
                <a:spcPts val="0"/>
              </a:spcAft>
              <a:buNone/>
            </a:pPr>
            <a:endParaRPr>
              <a:solidFill>
                <a:schemeClr val="dk1"/>
              </a:solidFill>
            </a:endParaRPr>
          </a:p>
          <a:p>
            <a:pPr marL="457200" lvl="0" indent="-342900" algn="l" rtl="0">
              <a:spcBef>
                <a:spcPts val="0"/>
              </a:spcBef>
              <a:spcAft>
                <a:spcPts val="0"/>
              </a:spcAft>
              <a:buClr>
                <a:schemeClr val="accent1"/>
              </a:buClr>
              <a:buSzPts val="1800"/>
              <a:buChar char="➔"/>
            </a:pPr>
            <a:r>
              <a:rPr lang="en">
                <a:solidFill>
                  <a:schemeClr val="dk1"/>
                </a:solidFill>
              </a:rPr>
              <a:t>By this, we achieve high number of “unique” minority class samples. </a:t>
            </a:r>
            <a:endParaRPr>
              <a:solidFill>
                <a:schemeClr val="dk1"/>
              </a:solidFill>
            </a:endParaRPr>
          </a:p>
          <a:p>
            <a:pPr marL="0" lvl="0" indent="0" algn="l" rtl="0">
              <a:spcBef>
                <a:spcPts val="0"/>
              </a:spcBef>
              <a:spcAft>
                <a:spcPts val="0"/>
              </a:spcAft>
              <a:buNone/>
            </a:pPr>
            <a:endParaRPr>
              <a:solidFill>
                <a:schemeClr val="dk1"/>
              </a:solidFill>
            </a:endParaRPr>
          </a:p>
          <a:p>
            <a:pPr marL="457200" lvl="0" indent="-342900" algn="l" rtl="0">
              <a:spcBef>
                <a:spcPts val="0"/>
              </a:spcBef>
              <a:spcAft>
                <a:spcPts val="0"/>
              </a:spcAft>
              <a:buClr>
                <a:schemeClr val="accent1"/>
              </a:buClr>
              <a:buSzPts val="1800"/>
              <a:buChar char="➔"/>
            </a:pPr>
            <a:r>
              <a:rPr lang="en">
                <a:solidFill>
                  <a:schemeClr val="dk1"/>
                </a:solidFill>
              </a:rPr>
              <a:t>ML model will have a high number of samples to be trained on.</a:t>
            </a:r>
            <a:endParaRPr>
              <a:solidFill>
                <a:schemeClr val="accent2"/>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40"/>
          <p:cNvSpPr txBox="1">
            <a:spLocks noGrp="1"/>
          </p:cNvSpPr>
          <p:nvPr>
            <p:ph type="title"/>
          </p:nvPr>
        </p:nvSpPr>
        <p:spPr>
          <a:xfrm>
            <a:off x="4215900" y="182550"/>
            <a:ext cx="4462500" cy="841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600"/>
              <a:buNone/>
            </a:pPr>
            <a:r>
              <a:rPr lang="en" sz="3600"/>
              <a:t>Random Forest </a:t>
            </a:r>
            <a:endParaRPr sz="1300"/>
          </a:p>
        </p:txBody>
      </p:sp>
      <p:sp>
        <p:nvSpPr>
          <p:cNvPr id="290" name="Google Shape;290;p40"/>
          <p:cNvSpPr txBox="1">
            <a:spLocks noGrp="1"/>
          </p:cNvSpPr>
          <p:nvPr>
            <p:ph type="subTitle" idx="1"/>
          </p:nvPr>
        </p:nvSpPr>
        <p:spPr>
          <a:xfrm>
            <a:off x="4215900" y="1140775"/>
            <a:ext cx="4462500" cy="34158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Clr>
                <a:schemeClr val="accent1"/>
              </a:buClr>
              <a:buSzPts val="1800"/>
              <a:buChar char="➔"/>
            </a:pPr>
            <a:r>
              <a:rPr lang="en">
                <a:solidFill>
                  <a:schemeClr val="dk1"/>
                </a:solidFill>
              </a:rPr>
              <a:t>An ensemble learning algorithm using a number of “Decision Trees”, which works on creating a split based on various parametric values.</a:t>
            </a:r>
            <a:endParaRPr>
              <a:solidFill>
                <a:schemeClr val="dk1"/>
              </a:solidFill>
            </a:endParaRPr>
          </a:p>
          <a:p>
            <a:pPr marL="457200" lvl="0" indent="0" algn="l" rtl="0">
              <a:spcBef>
                <a:spcPts val="0"/>
              </a:spcBef>
              <a:spcAft>
                <a:spcPts val="0"/>
              </a:spcAft>
              <a:buNone/>
            </a:pPr>
            <a:endParaRPr>
              <a:solidFill>
                <a:schemeClr val="dk1"/>
              </a:solidFill>
            </a:endParaRPr>
          </a:p>
          <a:p>
            <a:pPr marL="457200" lvl="0" indent="-342900" algn="l" rtl="0">
              <a:spcBef>
                <a:spcPts val="0"/>
              </a:spcBef>
              <a:spcAft>
                <a:spcPts val="0"/>
              </a:spcAft>
              <a:buClr>
                <a:schemeClr val="accent1"/>
              </a:buClr>
              <a:buSzPts val="1800"/>
              <a:buChar char="➔"/>
            </a:pPr>
            <a:r>
              <a:rPr lang="en">
                <a:solidFill>
                  <a:schemeClr val="dk1"/>
                </a:solidFill>
              </a:rPr>
              <a:t>Random Forest is a good choice for highly imbalanced dataset </a:t>
            </a:r>
            <a:endParaRPr>
              <a:solidFill>
                <a:schemeClr val="dk1"/>
              </a:solidFill>
            </a:endParaRPr>
          </a:p>
          <a:p>
            <a:pPr marL="457200" lvl="0" indent="0" algn="l" rtl="0">
              <a:spcBef>
                <a:spcPts val="0"/>
              </a:spcBef>
              <a:spcAft>
                <a:spcPts val="0"/>
              </a:spcAft>
              <a:buNone/>
            </a:pPr>
            <a:endParaRPr>
              <a:solidFill>
                <a:schemeClr val="dk1"/>
              </a:solidFill>
            </a:endParaRPr>
          </a:p>
          <a:p>
            <a:pPr marL="457200" lvl="0" indent="-342900" algn="l" rtl="0">
              <a:spcBef>
                <a:spcPts val="0"/>
              </a:spcBef>
              <a:spcAft>
                <a:spcPts val="0"/>
              </a:spcAft>
              <a:buClr>
                <a:schemeClr val="accent1"/>
              </a:buClr>
              <a:buSzPts val="1800"/>
              <a:buChar char="➔"/>
            </a:pPr>
            <a:r>
              <a:rPr lang="en">
                <a:solidFill>
                  <a:schemeClr val="dk1"/>
                </a:solidFill>
              </a:rPr>
              <a:t>Ensemble learning allocates “weights” or “importance” to the target class  - high weight for minority class and less weight for majority class.</a:t>
            </a:r>
            <a:endParaRPr>
              <a:solidFill>
                <a:schemeClr val="dk1"/>
              </a:solidFill>
            </a:endParaRPr>
          </a:p>
          <a:p>
            <a:pPr marL="457200" lvl="0" indent="0" algn="l" rtl="0">
              <a:spcBef>
                <a:spcPts val="0"/>
              </a:spcBef>
              <a:spcAft>
                <a:spcPts val="0"/>
              </a:spcAft>
              <a:buNone/>
            </a:pPr>
            <a:endParaRPr>
              <a:solidFill>
                <a:schemeClr val="dk1"/>
              </a:solidFill>
            </a:endParaRPr>
          </a:p>
          <a:p>
            <a:pPr marL="457200" lvl="0" indent="-342900" algn="l" rtl="0">
              <a:spcBef>
                <a:spcPts val="0"/>
              </a:spcBef>
              <a:spcAft>
                <a:spcPts val="0"/>
              </a:spcAft>
              <a:buClr>
                <a:schemeClr val="accent1"/>
              </a:buClr>
              <a:buSzPts val="1800"/>
              <a:buChar char="➔"/>
            </a:pPr>
            <a:r>
              <a:rPr lang="en">
                <a:solidFill>
                  <a:schemeClr val="dk1"/>
                </a:solidFill>
              </a:rPr>
              <a:t>Helps to build an efficient classification model.</a:t>
            </a:r>
            <a:endParaRPr>
              <a:solidFill>
                <a:schemeClr val="dk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41"/>
          <p:cNvSpPr txBox="1">
            <a:spLocks noGrp="1"/>
          </p:cNvSpPr>
          <p:nvPr>
            <p:ph type="title"/>
          </p:nvPr>
        </p:nvSpPr>
        <p:spPr>
          <a:xfrm>
            <a:off x="713225" y="193325"/>
            <a:ext cx="4462500" cy="841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600"/>
              <a:buNone/>
            </a:pPr>
            <a:r>
              <a:rPr lang="en" sz="4000"/>
              <a:t>Results</a:t>
            </a:r>
            <a:endParaRPr sz="4000"/>
          </a:p>
        </p:txBody>
      </p:sp>
      <p:sp>
        <p:nvSpPr>
          <p:cNvPr id="296" name="Google Shape;296;p41"/>
          <p:cNvSpPr txBox="1"/>
          <p:nvPr/>
        </p:nvSpPr>
        <p:spPr>
          <a:xfrm>
            <a:off x="713225" y="1035125"/>
            <a:ext cx="4053600" cy="861900"/>
          </a:xfrm>
          <a:prstGeom prst="rect">
            <a:avLst/>
          </a:prstGeom>
          <a:noFill/>
          <a:ln>
            <a:noFill/>
          </a:ln>
        </p:spPr>
        <p:txBody>
          <a:bodyPr spcFirstLastPara="1" wrap="square" lIns="91425" tIns="91425" rIns="91425" bIns="91425" anchor="ctr" anchorCtr="0">
            <a:spAutoFit/>
          </a:bodyPr>
          <a:lstStyle/>
          <a:p>
            <a:pPr marL="457200" marR="0" lvl="0" indent="-330200" algn="l" rtl="0">
              <a:lnSpc>
                <a:spcPct val="100000"/>
              </a:lnSpc>
              <a:spcBef>
                <a:spcPts val="0"/>
              </a:spcBef>
              <a:spcAft>
                <a:spcPts val="0"/>
              </a:spcAft>
              <a:buClr>
                <a:schemeClr val="accent1"/>
              </a:buClr>
              <a:buSzPts val="1600"/>
              <a:buFont typeface="Montserrat"/>
              <a:buChar char="➔"/>
            </a:pPr>
            <a:r>
              <a:rPr lang="en" sz="1600" b="1">
                <a:solidFill>
                  <a:schemeClr val="accent1"/>
                </a:solidFill>
                <a:latin typeface="Montserrat"/>
                <a:ea typeface="Montserrat"/>
                <a:cs typeface="Montserrat"/>
                <a:sym typeface="Montserrat"/>
              </a:rPr>
              <a:t>Undersampling</a:t>
            </a:r>
            <a:endParaRPr sz="1600" b="1">
              <a:solidFill>
                <a:schemeClr val="accent1"/>
              </a:solidFill>
              <a:latin typeface="Montserrat"/>
              <a:ea typeface="Montserrat"/>
              <a:cs typeface="Montserrat"/>
              <a:sym typeface="Montserrat"/>
            </a:endParaRPr>
          </a:p>
          <a:p>
            <a:pPr marL="457200" marR="0" lvl="0" indent="0" algn="l" rtl="0">
              <a:lnSpc>
                <a:spcPct val="100000"/>
              </a:lnSpc>
              <a:spcBef>
                <a:spcPts val="0"/>
              </a:spcBef>
              <a:spcAft>
                <a:spcPts val="0"/>
              </a:spcAft>
              <a:buNone/>
            </a:pPr>
            <a:r>
              <a:rPr lang="en">
                <a:solidFill>
                  <a:schemeClr val="accent1"/>
                </a:solidFill>
                <a:latin typeface="Montserrat"/>
                <a:ea typeface="Montserrat"/>
                <a:cs typeface="Montserrat"/>
                <a:sym typeface="Montserrat"/>
              </a:rPr>
              <a:t>F-1 Score of </a:t>
            </a:r>
            <a:r>
              <a:rPr lang="en" b="1">
                <a:solidFill>
                  <a:schemeClr val="accent1"/>
                </a:solidFill>
                <a:latin typeface="Montserrat"/>
                <a:ea typeface="Montserrat"/>
                <a:cs typeface="Montserrat"/>
                <a:sym typeface="Montserrat"/>
              </a:rPr>
              <a:t>17%</a:t>
            </a:r>
            <a:r>
              <a:rPr lang="en">
                <a:solidFill>
                  <a:schemeClr val="accent1"/>
                </a:solidFill>
                <a:latin typeface="Montserrat"/>
                <a:ea typeface="Montserrat"/>
                <a:cs typeface="Montserrat"/>
                <a:sym typeface="Montserrat"/>
              </a:rPr>
              <a:t> on the original test dataset (scaled). Underfitting</a:t>
            </a:r>
            <a:endParaRPr>
              <a:solidFill>
                <a:schemeClr val="accent1"/>
              </a:solidFill>
              <a:latin typeface="Montserrat"/>
              <a:ea typeface="Montserrat"/>
              <a:cs typeface="Montserrat"/>
              <a:sym typeface="Montserrat"/>
            </a:endParaRPr>
          </a:p>
        </p:txBody>
      </p:sp>
      <p:sp>
        <p:nvSpPr>
          <p:cNvPr id="297" name="Google Shape;297;p41"/>
          <p:cNvSpPr txBox="1"/>
          <p:nvPr/>
        </p:nvSpPr>
        <p:spPr>
          <a:xfrm>
            <a:off x="713225" y="2356200"/>
            <a:ext cx="4205700" cy="861900"/>
          </a:xfrm>
          <a:prstGeom prst="rect">
            <a:avLst/>
          </a:prstGeom>
          <a:noFill/>
          <a:ln>
            <a:noFill/>
          </a:ln>
        </p:spPr>
        <p:txBody>
          <a:bodyPr spcFirstLastPara="1" wrap="square" lIns="91425" tIns="91425" rIns="91425" bIns="91425" anchor="ctr" anchorCtr="0">
            <a:spAutoFit/>
          </a:bodyPr>
          <a:lstStyle/>
          <a:p>
            <a:pPr marL="457200" marR="0" lvl="0" indent="-330200" algn="l" rtl="0">
              <a:lnSpc>
                <a:spcPct val="100000"/>
              </a:lnSpc>
              <a:spcBef>
                <a:spcPts val="0"/>
              </a:spcBef>
              <a:spcAft>
                <a:spcPts val="0"/>
              </a:spcAft>
              <a:buClr>
                <a:schemeClr val="accent1"/>
              </a:buClr>
              <a:buSzPts val="1600"/>
              <a:buFont typeface="Montserrat"/>
              <a:buChar char="➔"/>
            </a:pPr>
            <a:r>
              <a:rPr lang="en" sz="1600" b="1">
                <a:solidFill>
                  <a:schemeClr val="accent1"/>
                </a:solidFill>
                <a:latin typeface="Montserrat"/>
                <a:ea typeface="Montserrat"/>
                <a:cs typeface="Montserrat"/>
                <a:sym typeface="Montserrat"/>
              </a:rPr>
              <a:t>Oversampling</a:t>
            </a:r>
            <a:endParaRPr sz="1600" b="1">
              <a:solidFill>
                <a:schemeClr val="accent1"/>
              </a:solidFill>
              <a:latin typeface="Montserrat"/>
              <a:ea typeface="Montserrat"/>
              <a:cs typeface="Montserrat"/>
              <a:sym typeface="Montserrat"/>
            </a:endParaRPr>
          </a:p>
          <a:p>
            <a:pPr marL="457200" marR="0" lvl="0" indent="0" algn="l" rtl="0">
              <a:lnSpc>
                <a:spcPct val="100000"/>
              </a:lnSpc>
              <a:spcBef>
                <a:spcPts val="0"/>
              </a:spcBef>
              <a:spcAft>
                <a:spcPts val="0"/>
              </a:spcAft>
              <a:buNone/>
            </a:pPr>
            <a:r>
              <a:rPr lang="en">
                <a:solidFill>
                  <a:schemeClr val="accent1"/>
                </a:solidFill>
                <a:latin typeface="Montserrat"/>
                <a:ea typeface="Montserrat"/>
                <a:cs typeface="Montserrat"/>
                <a:sym typeface="Montserrat"/>
              </a:rPr>
              <a:t>F-1 Score of </a:t>
            </a:r>
            <a:r>
              <a:rPr lang="en" b="1">
                <a:solidFill>
                  <a:schemeClr val="accent1"/>
                </a:solidFill>
                <a:latin typeface="Montserrat"/>
                <a:ea typeface="Montserrat"/>
                <a:cs typeface="Montserrat"/>
                <a:sym typeface="Montserrat"/>
              </a:rPr>
              <a:t>0%</a:t>
            </a:r>
            <a:r>
              <a:rPr lang="en">
                <a:solidFill>
                  <a:schemeClr val="accent1"/>
                </a:solidFill>
                <a:latin typeface="Montserrat"/>
                <a:ea typeface="Montserrat"/>
                <a:cs typeface="Montserrat"/>
                <a:sym typeface="Montserrat"/>
              </a:rPr>
              <a:t> on the original  test data (scaled). Severely overfitting     </a:t>
            </a:r>
            <a:endParaRPr sz="1600" b="1">
              <a:solidFill>
                <a:schemeClr val="accent1"/>
              </a:solidFill>
              <a:latin typeface="Montserrat"/>
              <a:ea typeface="Montserrat"/>
              <a:cs typeface="Montserrat"/>
              <a:sym typeface="Montserrat"/>
            </a:endParaRPr>
          </a:p>
        </p:txBody>
      </p:sp>
      <p:sp>
        <p:nvSpPr>
          <p:cNvPr id="298" name="Google Shape;298;p41"/>
          <p:cNvSpPr txBox="1"/>
          <p:nvPr/>
        </p:nvSpPr>
        <p:spPr>
          <a:xfrm>
            <a:off x="713225" y="3547250"/>
            <a:ext cx="4053600" cy="1169700"/>
          </a:xfrm>
          <a:prstGeom prst="rect">
            <a:avLst/>
          </a:prstGeom>
          <a:noFill/>
          <a:ln>
            <a:noFill/>
          </a:ln>
        </p:spPr>
        <p:txBody>
          <a:bodyPr spcFirstLastPara="1" wrap="square" lIns="91425" tIns="91425" rIns="91425" bIns="91425" anchor="ctr" anchorCtr="0">
            <a:spAutoFit/>
          </a:bodyPr>
          <a:lstStyle/>
          <a:p>
            <a:pPr marL="457200" marR="0" lvl="0" indent="-330200" algn="l" rtl="0">
              <a:lnSpc>
                <a:spcPct val="100000"/>
              </a:lnSpc>
              <a:spcBef>
                <a:spcPts val="0"/>
              </a:spcBef>
              <a:spcAft>
                <a:spcPts val="0"/>
              </a:spcAft>
              <a:buClr>
                <a:schemeClr val="accent1"/>
              </a:buClr>
              <a:buSzPts val="1600"/>
              <a:buFont typeface="Montserrat"/>
              <a:buChar char="➔"/>
            </a:pPr>
            <a:r>
              <a:rPr lang="en" sz="1600" b="1">
                <a:solidFill>
                  <a:schemeClr val="accent1"/>
                </a:solidFill>
                <a:latin typeface="Montserrat"/>
                <a:ea typeface="Montserrat"/>
                <a:cs typeface="Montserrat"/>
                <a:sym typeface="Montserrat"/>
              </a:rPr>
              <a:t>SMOTE</a:t>
            </a:r>
            <a:endParaRPr sz="1600" b="1">
              <a:solidFill>
                <a:schemeClr val="accent1"/>
              </a:solidFill>
              <a:latin typeface="Montserrat"/>
              <a:ea typeface="Montserrat"/>
              <a:cs typeface="Montserrat"/>
              <a:sym typeface="Montserrat"/>
            </a:endParaRPr>
          </a:p>
          <a:p>
            <a:pPr marL="457200" marR="0" lvl="0" indent="0" algn="l" rtl="0">
              <a:lnSpc>
                <a:spcPct val="100000"/>
              </a:lnSpc>
              <a:spcBef>
                <a:spcPts val="0"/>
              </a:spcBef>
              <a:spcAft>
                <a:spcPts val="0"/>
              </a:spcAft>
              <a:buNone/>
            </a:pPr>
            <a:r>
              <a:rPr lang="en" sz="1600">
                <a:solidFill>
                  <a:schemeClr val="accent1"/>
                </a:solidFill>
                <a:latin typeface="Montserrat"/>
                <a:ea typeface="Montserrat"/>
                <a:cs typeface="Montserrat"/>
                <a:sym typeface="Montserrat"/>
              </a:rPr>
              <a:t>F-1 Score of </a:t>
            </a:r>
            <a:r>
              <a:rPr lang="en" sz="1600" b="1">
                <a:solidFill>
                  <a:schemeClr val="accent1"/>
                </a:solidFill>
                <a:latin typeface="Montserrat"/>
                <a:ea typeface="Montserrat"/>
                <a:cs typeface="Montserrat"/>
                <a:sym typeface="Montserrat"/>
              </a:rPr>
              <a:t>70% </a:t>
            </a:r>
            <a:r>
              <a:rPr lang="en" sz="1600">
                <a:solidFill>
                  <a:schemeClr val="accent1"/>
                </a:solidFill>
                <a:latin typeface="Montserrat"/>
                <a:ea typeface="Montserrat"/>
                <a:cs typeface="Montserrat"/>
                <a:sym typeface="Montserrat"/>
              </a:rPr>
              <a:t>on the original test dataset (scaled). Good performance.</a:t>
            </a:r>
            <a:endParaRPr sz="1600">
              <a:solidFill>
                <a:schemeClr val="accent1"/>
              </a:solidFill>
              <a:latin typeface="Montserrat"/>
              <a:ea typeface="Montserrat"/>
              <a:cs typeface="Montserrat"/>
              <a:sym typeface="Montserrat"/>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42"/>
          <p:cNvSpPr txBox="1">
            <a:spLocks noGrp="1"/>
          </p:cNvSpPr>
          <p:nvPr>
            <p:ph type="title"/>
          </p:nvPr>
        </p:nvSpPr>
        <p:spPr>
          <a:xfrm>
            <a:off x="3730075" y="189800"/>
            <a:ext cx="4700700" cy="10902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chemeClr val="dk1"/>
              </a:buClr>
              <a:buSzPts val="1100"/>
              <a:buFont typeface="Arial"/>
              <a:buNone/>
            </a:pPr>
            <a:r>
              <a:rPr lang="en"/>
              <a:t>Conclusion</a:t>
            </a:r>
            <a:endParaRPr/>
          </a:p>
        </p:txBody>
      </p:sp>
      <p:sp>
        <p:nvSpPr>
          <p:cNvPr id="304" name="Google Shape;304;p42"/>
          <p:cNvSpPr txBox="1">
            <a:spLocks noGrp="1"/>
          </p:cNvSpPr>
          <p:nvPr>
            <p:ph type="subTitle" idx="1"/>
          </p:nvPr>
        </p:nvSpPr>
        <p:spPr>
          <a:xfrm>
            <a:off x="3730075" y="889975"/>
            <a:ext cx="4700700" cy="861300"/>
          </a:xfrm>
          <a:prstGeom prst="rect">
            <a:avLst/>
          </a:prstGeom>
          <a:noFill/>
          <a:ln>
            <a:noFill/>
          </a:ln>
        </p:spPr>
        <p:txBody>
          <a:bodyPr spcFirstLastPara="1" wrap="square" lIns="91425" tIns="91425" rIns="91425" bIns="91425" anchor="t" anchorCtr="0">
            <a:noAutofit/>
          </a:bodyPr>
          <a:lstStyle/>
          <a:p>
            <a:pPr marL="457200" lvl="0" indent="-317500" algn="just" rtl="0">
              <a:lnSpc>
                <a:spcPct val="100000"/>
              </a:lnSpc>
              <a:spcBef>
                <a:spcPts val="0"/>
              </a:spcBef>
              <a:spcAft>
                <a:spcPts val="0"/>
              </a:spcAft>
              <a:buClr>
                <a:schemeClr val="accent1"/>
              </a:buClr>
              <a:buSzPts val="1400"/>
              <a:buChar char="➔"/>
            </a:pPr>
            <a:r>
              <a:rPr lang="en" dirty="0"/>
              <a:t>Customers falling under categories with high likelihood of defaulting such as </a:t>
            </a:r>
            <a:r>
              <a:rPr lang="en" b="1" dirty="0">
                <a:solidFill>
                  <a:schemeClr val="accent1"/>
                </a:solidFill>
              </a:rPr>
              <a:t>married</a:t>
            </a:r>
            <a:r>
              <a:rPr lang="en" dirty="0">
                <a:solidFill>
                  <a:schemeClr val="accent1"/>
                </a:solidFill>
              </a:rPr>
              <a:t>, </a:t>
            </a:r>
            <a:r>
              <a:rPr lang="en" b="1" dirty="0">
                <a:solidFill>
                  <a:schemeClr val="accent1"/>
                </a:solidFill>
              </a:rPr>
              <a:t>working blue-collar jobs</a:t>
            </a:r>
            <a:r>
              <a:rPr lang="en" dirty="0">
                <a:solidFill>
                  <a:schemeClr val="accent1"/>
                </a:solidFill>
              </a:rPr>
              <a:t> </a:t>
            </a:r>
            <a:r>
              <a:rPr lang="en" dirty="0"/>
              <a:t>or</a:t>
            </a:r>
            <a:r>
              <a:rPr lang="en" dirty="0">
                <a:solidFill>
                  <a:schemeClr val="accent1"/>
                </a:solidFill>
              </a:rPr>
              <a:t> </a:t>
            </a:r>
            <a:r>
              <a:rPr lang="en" b="1" dirty="0">
                <a:solidFill>
                  <a:schemeClr val="accent1"/>
                </a:solidFill>
              </a:rPr>
              <a:t>having a housing loan</a:t>
            </a:r>
            <a:r>
              <a:rPr lang="en" b="1" dirty="0"/>
              <a:t> </a:t>
            </a:r>
            <a:r>
              <a:rPr lang="en" dirty="0"/>
              <a:t>could be offered higher interest rates.</a:t>
            </a:r>
            <a:br>
              <a:rPr lang="en" dirty="0"/>
            </a:br>
            <a:endParaRPr dirty="0"/>
          </a:p>
          <a:p>
            <a:pPr marL="457200" lvl="0" indent="-317500" algn="just" rtl="0">
              <a:lnSpc>
                <a:spcPct val="100000"/>
              </a:lnSpc>
              <a:spcBef>
                <a:spcPts val="0"/>
              </a:spcBef>
              <a:spcAft>
                <a:spcPts val="0"/>
              </a:spcAft>
              <a:buClr>
                <a:schemeClr val="accent1"/>
              </a:buClr>
              <a:buSzPts val="1400"/>
              <a:buChar char="➔"/>
            </a:pPr>
            <a:r>
              <a:rPr lang="en" dirty="0"/>
              <a:t>This would ensure reduced risks for the firm and greater caution towards these customers.</a:t>
            </a:r>
            <a:br>
              <a:rPr lang="en" dirty="0"/>
            </a:br>
            <a:endParaRPr dirty="0"/>
          </a:p>
          <a:p>
            <a:pPr marL="457200" lvl="0" indent="-317500" algn="just" rtl="0">
              <a:lnSpc>
                <a:spcPct val="100000"/>
              </a:lnSpc>
              <a:spcBef>
                <a:spcPts val="0"/>
              </a:spcBef>
              <a:spcAft>
                <a:spcPts val="0"/>
              </a:spcAft>
              <a:buClr>
                <a:schemeClr val="accent1"/>
              </a:buClr>
              <a:buSzPts val="1400"/>
              <a:buChar char="➔"/>
            </a:pPr>
            <a:r>
              <a:rPr lang="en" b="1" dirty="0">
                <a:solidFill>
                  <a:schemeClr val="accent1"/>
                </a:solidFill>
              </a:rPr>
              <a:t>Recommendation:</a:t>
            </a:r>
            <a:br>
              <a:rPr lang="en" dirty="0"/>
            </a:br>
            <a:r>
              <a:rPr lang="en" dirty="0"/>
              <a:t>This model can be built into an interface which allows executives to input information about a new customer and predict whether the customer is likely to default.</a:t>
            </a:r>
            <a:endParaRPr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308"/>
        <p:cNvGrpSpPr/>
        <p:nvPr/>
      </p:nvGrpSpPr>
      <p:grpSpPr>
        <a:xfrm>
          <a:off x="0" y="0"/>
          <a:ext cx="0" cy="0"/>
          <a:chOff x="0" y="0"/>
          <a:chExt cx="0" cy="0"/>
        </a:xfrm>
      </p:grpSpPr>
      <p:sp>
        <p:nvSpPr>
          <p:cNvPr id="309" name="Google Shape;309;p43"/>
          <p:cNvSpPr txBox="1">
            <a:spLocks noGrp="1"/>
          </p:cNvSpPr>
          <p:nvPr>
            <p:ph type="title"/>
          </p:nvPr>
        </p:nvSpPr>
        <p:spPr>
          <a:xfrm>
            <a:off x="4226575" y="1655175"/>
            <a:ext cx="4462500" cy="841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600"/>
              <a:buNone/>
            </a:pPr>
            <a:r>
              <a:rPr lang="en" sz="3000">
                <a:solidFill>
                  <a:schemeClr val="lt1"/>
                </a:solidFill>
              </a:rPr>
              <a:t>Thank You!</a:t>
            </a:r>
            <a:r>
              <a:rPr lang="en" sz="3600">
                <a:solidFill>
                  <a:schemeClr val="lt1"/>
                </a:solidFill>
              </a:rPr>
              <a:t> </a:t>
            </a:r>
            <a:endParaRPr sz="3600">
              <a:solidFill>
                <a:schemeClr val="lt1"/>
              </a:solidFill>
            </a:endParaRPr>
          </a:p>
          <a:p>
            <a:pPr marL="0" lvl="0" indent="0" algn="l" rtl="0">
              <a:lnSpc>
                <a:spcPct val="100000"/>
              </a:lnSpc>
              <a:spcBef>
                <a:spcPts val="0"/>
              </a:spcBef>
              <a:spcAft>
                <a:spcPts val="0"/>
              </a:spcAft>
              <a:buSzPts val="3600"/>
              <a:buNone/>
            </a:pPr>
            <a:endParaRPr sz="13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29"/>
          <p:cNvSpPr txBox="1">
            <a:spLocks noGrp="1"/>
          </p:cNvSpPr>
          <p:nvPr>
            <p:ph type="title"/>
          </p:nvPr>
        </p:nvSpPr>
        <p:spPr>
          <a:xfrm>
            <a:off x="3591350" y="223100"/>
            <a:ext cx="4700700" cy="1090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Introduction</a:t>
            </a:r>
            <a:endParaRPr/>
          </a:p>
        </p:txBody>
      </p:sp>
      <p:pic>
        <p:nvPicPr>
          <p:cNvPr id="188" name="Google Shape;188;p29"/>
          <p:cNvPicPr preferRelativeResize="0"/>
          <p:nvPr/>
        </p:nvPicPr>
        <p:blipFill rotWithShape="1">
          <a:blip r:embed="rId3">
            <a:alphaModFix/>
          </a:blip>
          <a:srcRect l="10502" r="15379"/>
          <a:stretch/>
        </p:blipFill>
        <p:spPr>
          <a:xfrm>
            <a:off x="0" y="1075474"/>
            <a:ext cx="3327119" cy="2992553"/>
          </a:xfrm>
          <a:prstGeom prst="rect">
            <a:avLst/>
          </a:prstGeom>
          <a:noFill/>
          <a:ln>
            <a:noFill/>
          </a:ln>
        </p:spPr>
      </p:pic>
      <p:sp>
        <p:nvSpPr>
          <p:cNvPr id="189" name="Google Shape;189;p29"/>
          <p:cNvSpPr txBox="1">
            <a:spLocks noGrp="1"/>
          </p:cNvSpPr>
          <p:nvPr>
            <p:ph type="body" idx="4294967295"/>
          </p:nvPr>
        </p:nvSpPr>
        <p:spPr>
          <a:xfrm>
            <a:off x="3948325" y="1152475"/>
            <a:ext cx="4482300" cy="3416400"/>
          </a:xfrm>
          <a:prstGeom prst="rect">
            <a:avLst/>
          </a:prstGeom>
          <a:noFill/>
          <a:ln>
            <a:noFill/>
          </a:ln>
        </p:spPr>
        <p:txBody>
          <a:bodyPr spcFirstLastPara="1" wrap="square" lIns="91425" tIns="91425" rIns="91425" bIns="91425" anchor="t" anchorCtr="0">
            <a:noAutofit/>
          </a:bodyPr>
          <a:lstStyle/>
          <a:p>
            <a:pPr marL="457200" lvl="0" indent="-336550" algn="l" rtl="0">
              <a:lnSpc>
                <a:spcPct val="150000"/>
              </a:lnSpc>
              <a:spcBef>
                <a:spcPts val="1000"/>
              </a:spcBef>
              <a:spcAft>
                <a:spcPts val="0"/>
              </a:spcAft>
              <a:buClr>
                <a:schemeClr val="accent1"/>
              </a:buClr>
              <a:buSzPts val="1700"/>
              <a:buChar char="➔"/>
            </a:pPr>
            <a:r>
              <a:rPr lang="en" sz="1500" dirty="0">
                <a:solidFill>
                  <a:schemeClr val="dk1"/>
                </a:solidFill>
              </a:rPr>
              <a:t>Defaulters could potentially cost banks a lot of revenue. </a:t>
            </a:r>
            <a:endParaRPr sz="1500" dirty="0">
              <a:solidFill>
                <a:schemeClr val="dk1"/>
              </a:solidFill>
            </a:endParaRPr>
          </a:p>
          <a:p>
            <a:pPr marL="457200" lvl="0" indent="-336550" algn="l" rtl="0">
              <a:lnSpc>
                <a:spcPct val="150000"/>
              </a:lnSpc>
              <a:spcBef>
                <a:spcPts val="0"/>
              </a:spcBef>
              <a:spcAft>
                <a:spcPts val="0"/>
              </a:spcAft>
              <a:buClr>
                <a:schemeClr val="accent1"/>
              </a:buClr>
              <a:buSzPts val="1700"/>
              <a:buChar char="➔"/>
            </a:pPr>
            <a:r>
              <a:rPr lang="en" sz="1500" dirty="0">
                <a:solidFill>
                  <a:schemeClr val="dk1"/>
                </a:solidFill>
              </a:rPr>
              <a:t>Banks need a concrete way to judge the credibility of its future customers before issuing a credit card or a loan.</a:t>
            </a:r>
            <a:endParaRPr sz="1500" dirty="0">
              <a:solidFill>
                <a:schemeClr val="dk1"/>
              </a:solidFill>
            </a:endParaRPr>
          </a:p>
          <a:p>
            <a:pPr marL="457200" lvl="0" indent="-336550" algn="l" rtl="0">
              <a:lnSpc>
                <a:spcPct val="150000"/>
              </a:lnSpc>
              <a:spcBef>
                <a:spcPts val="0"/>
              </a:spcBef>
              <a:spcAft>
                <a:spcPts val="0"/>
              </a:spcAft>
              <a:buClr>
                <a:schemeClr val="accent1"/>
              </a:buClr>
              <a:buSzPts val="1700"/>
              <a:buChar char="➔"/>
            </a:pPr>
            <a:r>
              <a:rPr lang="en" sz="1500" dirty="0">
                <a:solidFill>
                  <a:schemeClr val="dk1"/>
                </a:solidFill>
              </a:rPr>
              <a:t>Predicting if a customer will default or not, can be done based on various socio-economic factors. </a:t>
            </a:r>
            <a:endParaRPr sz="1500" dirty="0">
              <a:solidFill>
                <a:schemeClr val="dk1"/>
              </a:solidFill>
            </a:endParaRPr>
          </a:p>
          <a:p>
            <a:pPr marL="457200" lvl="0" indent="-336550" algn="l" rtl="0">
              <a:lnSpc>
                <a:spcPct val="150000"/>
              </a:lnSpc>
              <a:spcBef>
                <a:spcPts val="0"/>
              </a:spcBef>
              <a:spcAft>
                <a:spcPts val="0"/>
              </a:spcAft>
              <a:buClr>
                <a:schemeClr val="accent1"/>
              </a:buClr>
              <a:buSzPts val="1700"/>
              <a:buChar char="➔"/>
            </a:pPr>
            <a:r>
              <a:rPr lang="en" sz="1500" dirty="0">
                <a:solidFill>
                  <a:schemeClr val="dk1"/>
                </a:solidFill>
              </a:rPr>
              <a:t>Determining these factors will help the bank forecast and filter out defaulters. </a:t>
            </a:r>
            <a:endParaRPr sz="1500" dirty="0">
              <a:solidFill>
                <a:schemeClr val="dk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30"/>
          <p:cNvSpPr txBox="1">
            <a:spLocks noGrp="1"/>
          </p:cNvSpPr>
          <p:nvPr>
            <p:ph type="title"/>
          </p:nvPr>
        </p:nvSpPr>
        <p:spPr>
          <a:xfrm>
            <a:off x="3994375" y="563525"/>
            <a:ext cx="4055400" cy="7230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2800"/>
              <a:buNone/>
            </a:pPr>
            <a:r>
              <a:rPr lang="en"/>
              <a:t>About The Dataset</a:t>
            </a:r>
            <a:endParaRPr/>
          </a:p>
        </p:txBody>
      </p:sp>
      <p:sp>
        <p:nvSpPr>
          <p:cNvPr id="195" name="Google Shape;195;p30"/>
          <p:cNvSpPr txBox="1">
            <a:spLocks noGrp="1"/>
          </p:cNvSpPr>
          <p:nvPr>
            <p:ph type="subTitle" idx="1"/>
          </p:nvPr>
        </p:nvSpPr>
        <p:spPr>
          <a:xfrm>
            <a:off x="3994375" y="1360375"/>
            <a:ext cx="4055400" cy="3142800"/>
          </a:xfrm>
          <a:prstGeom prst="rect">
            <a:avLst/>
          </a:prstGeom>
          <a:noFill/>
          <a:ln>
            <a:noFill/>
          </a:ln>
        </p:spPr>
        <p:txBody>
          <a:bodyPr spcFirstLastPara="1" wrap="square" lIns="91425" tIns="91425" rIns="91425" bIns="91425" anchor="t" anchorCtr="0">
            <a:noAutofit/>
          </a:bodyPr>
          <a:lstStyle/>
          <a:p>
            <a:pPr marL="457200" lvl="0" indent="-317500" algn="just" rtl="0">
              <a:lnSpc>
                <a:spcPct val="100000"/>
              </a:lnSpc>
              <a:spcBef>
                <a:spcPts val="0"/>
              </a:spcBef>
              <a:spcAft>
                <a:spcPts val="0"/>
              </a:spcAft>
              <a:buClr>
                <a:schemeClr val="accent1"/>
              </a:buClr>
              <a:buSzPts val="1400"/>
              <a:buChar char="➔"/>
            </a:pPr>
            <a:r>
              <a:rPr lang="en"/>
              <a:t>Direct marketing campaigns of a Portuguese banking institution; based on phone calls;</a:t>
            </a:r>
            <a:endParaRPr/>
          </a:p>
          <a:p>
            <a:pPr marL="0" lvl="0" indent="0" algn="just" rtl="0">
              <a:lnSpc>
                <a:spcPct val="100000"/>
              </a:lnSpc>
              <a:spcBef>
                <a:spcPts val="0"/>
              </a:spcBef>
              <a:spcAft>
                <a:spcPts val="0"/>
              </a:spcAft>
              <a:buClr>
                <a:schemeClr val="dk1"/>
              </a:buClr>
              <a:buSzPts val="1100"/>
              <a:buFont typeface="Arial"/>
              <a:buNone/>
            </a:pPr>
            <a:endParaRPr/>
          </a:p>
          <a:p>
            <a:pPr marL="457200" lvl="0" indent="-317500" algn="just" rtl="0">
              <a:lnSpc>
                <a:spcPct val="100000"/>
              </a:lnSpc>
              <a:spcBef>
                <a:spcPts val="0"/>
              </a:spcBef>
              <a:spcAft>
                <a:spcPts val="0"/>
              </a:spcAft>
              <a:buClr>
                <a:schemeClr val="accent1"/>
              </a:buClr>
              <a:buSzPts val="1400"/>
              <a:buChar char="➔"/>
            </a:pPr>
            <a:r>
              <a:rPr lang="en"/>
              <a:t>45211 instances and 17 attributes, total of 768,587 data points;</a:t>
            </a:r>
            <a:endParaRPr/>
          </a:p>
          <a:p>
            <a:pPr marL="457200" lvl="0" indent="0" algn="just" rtl="0">
              <a:lnSpc>
                <a:spcPct val="100000"/>
              </a:lnSpc>
              <a:spcBef>
                <a:spcPts val="0"/>
              </a:spcBef>
              <a:spcAft>
                <a:spcPts val="0"/>
              </a:spcAft>
              <a:buNone/>
            </a:pPr>
            <a:endParaRPr/>
          </a:p>
          <a:p>
            <a:pPr marL="457200" lvl="0" indent="-317500" algn="just" rtl="0">
              <a:lnSpc>
                <a:spcPct val="100000"/>
              </a:lnSpc>
              <a:spcBef>
                <a:spcPts val="0"/>
              </a:spcBef>
              <a:spcAft>
                <a:spcPts val="0"/>
              </a:spcAft>
              <a:buClr>
                <a:schemeClr val="accent1"/>
              </a:buClr>
              <a:buSzPts val="1400"/>
              <a:buChar char="➔"/>
            </a:pPr>
            <a:r>
              <a:rPr lang="en"/>
              <a:t>Attributes like default, marital, job, education, housing loan, etc</a:t>
            </a:r>
            <a:endParaRPr/>
          </a:p>
          <a:p>
            <a:pPr marL="457200" lvl="0" indent="0" algn="just" rtl="0">
              <a:lnSpc>
                <a:spcPct val="100000"/>
              </a:lnSpc>
              <a:spcBef>
                <a:spcPts val="0"/>
              </a:spcBef>
              <a:spcAft>
                <a:spcPts val="0"/>
              </a:spcAft>
              <a:buNone/>
            </a:pPr>
            <a:endParaRPr/>
          </a:p>
          <a:p>
            <a:pPr marL="457200" lvl="0" indent="-317500" algn="just" rtl="0">
              <a:lnSpc>
                <a:spcPct val="100000"/>
              </a:lnSpc>
              <a:spcBef>
                <a:spcPts val="0"/>
              </a:spcBef>
              <a:spcAft>
                <a:spcPts val="0"/>
              </a:spcAft>
              <a:buClr>
                <a:schemeClr val="accent1"/>
              </a:buClr>
              <a:buSzPts val="1400"/>
              <a:buChar char="➔"/>
            </a:pPr>
            <a:r>
              <a:rPr lang="en"/>
              <a:t>Highly imbalanced and requires resampling </a:t>
            </a:r>
            <a:endParaRPr/>
          </a:p>
          <a:p>
            <a:pPr marL="457200" lvl="0" indent="0" algn="just" rtl="0">
              <a:lnSpc>
                <a:spcPct val="100000"/>
              </a:lnSpc>
              <a:spcBef>
                <a:spcPts val="0"/>
              </a:spcBef>
              <a:spcAft>
                <a:spcPts val="0"/>
              </a:spcAft>
              <a:buNone/>
            </a:pPr>
            <a:endParaRPr/>
          </a:p>
        </p:txBody>
      </p:sp>
      <p:pic>
        <p:nvPicPr>
          <p:cNvPr id="196" name="Google Shape;196;p30"/>
          <p:cNvPicPr preferRelativeResize="0"/>
          <p:nvPr/>
        </p:nvPicPr>
        <p:blipFill rotWithShape="1">
          <a:blip r:embed="rId3">
            <a:alphaModFix/>
          </a:blip>
          <a:srcRect t="-6780" b="6780"/>
          <a:stretch/>
        </p:blipFill>
        <p:spPr>
          <a:xfrm>
            <a:off x="0" y="1743300"/>
            <a:ext cx="3328150" cy="24929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31"/>
          <p:cNvSpPr txBox="1">
            <a:spLocks noGrp="1"/>
          </p:cNvSpPr>
          <p:nvPr>
            <p:ph type="title"/>
          </p:nvPr>
        </p:nvSpPr>
        <p:spPr>
          <a:xfrm>
            <a:off x="717800" y="383175"/>
            <a:ext cx="7708200" cy="936300"/>
          </a:xfrm>
          <a:prstGeom prst="rect">
            <a:avLst/>
          </a:prstGeom>
          <a:noFill/>
          <a:ln>
            <a:noFill/>
          </a:ln>
        </p:spPr>
        <p:txBody>
          <a:bodyPr spcFirstLastPara="1" wrap="square" lIns="91425" tIns="91425" rIns="91425" bIns="91425" anchor="t" anchorCtr="0">
            <a:noAutofit/>
          </a:bodyPr>
          <a:lstStyle/>
          <a:p>
            <a:pPr marL="0" lvl="0" indent="0" algn="ctr" rtl="0">
              <a:lnSpc>
                <a:spcPct val="150000"/>
              </a:lnSpc>
              <a:spcBef>
                <a:spcPts val="0"/>
              </a:spcBef>
              <a:spcAft>
                <a:spcPts val="0"/>
              </a:spcAft>
              <a:buClr>
                <a:schemeClr val="dk1"/>
              </a:buClr>
              <a:buSzPts val="2400"/>
              <a:buFont typeface="Arial"/>
              <a:buNone/>
            </a:pPr>
            <a:r>
              <a:rPr lang="en"/>
              <a:t>Data Processing</a:t>
            </a:r>
            <a:endParaRPr/>
          </a:p>
        </p:txBody>
      </p:sp>
      <p:sp>
        <p:nvSpPr>
          <p:cNvPr id="202" name="Google Shape;202;p31"/>
          <p:cNvSpPr txBox="1">
            <a:spLocks noGrp="1"/>
          </p:cNvSpPr>
          <p:nvPr>
            <p:ph type="subTitle" idx="4294967295"/>
          </p:nvPr>
        </p:nvSpPr>
        <p:spPr>
          <a:xfrm>
            <a:off x="172000" y="1663625"/>
            <a:ext cx="2782200" cy="1073700"/>
          </a:xfrm>
          <a:prstGeom prst="rect">
            <a:avLst/>
          </a:prstGeom>
          <a:noFill/>
          <a:ln>
            <a:noFill/>
          </a:ln>
        </p:spPr>
        <p:txBody>
          <a:bodyPr spcFirstLastPara="1" wrap="square" lIns="91425" tIns="91425" rIns="91425" bIns="91425" anchor="t" anchorCtr="0">
            <a:noAutofit/>
          </a:bodyPr>
          <a:lstStyle/>
          <a:p>
            <a:pPr marL="457200" lvl="0" indent="0" algn="l" rtl="0">
              <a:lnSpc>
                <a:spcPct val="150000"/>
              </a:lnSpc>
              <a:spcBef>
                <a:spcPts val="0"/>
              </a:spcBef>
              <a:spcAft>
                <a:spcPts val="0"/>
              </a:spcAft>
              <a:buNone/>
            </a:pPr>
            <a:r>
              <a:rPr lang="en" sz="1400">
                <a:solidFill>
                  <a:schemeClr val="dk1"/>
                </a:solidFill>
              </a:rPr>
              <a:t>Creating dummy variables for multiple categorical columns</a:t>
            </a:r>
            <a:endParaRPr sz="1400" b="0" i="0" u="none" strike="noStrike" cap="none">
              <a:solidFill>
                <a:schemeClr val="dk1"/>
              </a:solidFill>
              <a:latin typeface="Montserrat"/>
              <a:ea typeface="Montserrat"/>
              <a:cs typeface="Montserrat"/>
              <a:sym typeface="Montserrat"/>
            </a:endParaRPr>
          </a:p>
        </p:txBody>
      </p:sp>
      <p:sp>
        <p:nvSpPr>
          <p:cNvPr id="203" name="Google Shape;203;p31"/>
          <p:cNvSpPr txBox="1">
            <a:spLocks noGrp="1"/>
          </p:cNvSpPr>
          <p:nvPr>
            <p:ph type="subTitle" idx="4294967295"/>
          </p:nvPr>
        </p:nvSpPr>
        <p:spPr>
          <a:xfrm>
            <a:off x="325025" y="3140675"/>
            <a:ext cx="2782200" cy="1186200"/>
          </a:xfrm>
          <a:prstGeom prst="rect">
            <a:avLst/>
          </a:prstGeom>
          <a:noFill/>
          <a:ln>
            <a:noFill/>
          </a:ln>
        </p:spPr>
        <p:txBody>
          <a:bodyPr spcFirstLastPara="1" wrap="square" lIns="91425" tIns="91425" rIns="91425" bIns="91425" anchor="t" anchorCtr="0">
            <a:noAutofit/>
          </a:bodyPr>
          <a:lstStyle/>
          <a:p>
            <a:pPr marL="457200" lvl="0" indent="0" algn="l" rtl="0">
              <a:lnSpc>
                <a:spcPct val="150000"/>
              </a:lnSpc>
              <a:spcBef>
                <a:spcPts val="0"/>
              </a:spcBef>
              <a:spcAft>
                <a:spcPts val="0"/>
              </a:spcAft>
              <a:buNone/>
            </a:pPr>
            <a:r>
              <a:rPr lang="en" sz="1400">
                <a:solidFill>
                  <a:schemeClr val="dk1"/>
                </a:solidFill>
              </a:rPr>
              <a:t>Categorizing age column into bins</a:t>
            </a:r>
            <a:endParaRPr sz="1400" b="0" i="0" u="none" strike="noStrike" cap="none">
              <a:solidFill>
                <a:schemeClr val="dk1"/>
              </a:solidFill>
              <a:latin typeface="Montserrat"/>
              <a:ea typeface="Montserrat"/>
              <a:cs typeface="Montserrat"/>
              <a:sym typeface="Montserrat"/>
            </a:endParaRPr>
          </a:p>
        </p:txBody>
      </p:sp>
      <p:sp>
        <p:nvSpPr>
          <p:cNvPr id="204" name="Google Shape;204;p31"/>
          <p:cNvSpPr txBox="1">
            <a:spLocks noGrp="1"/>
          </p:cNvSpPr>
          <p:nvPr>
            <p:ph type="subTitle" idx="4294967295"/>
          </p:nvPr>
        </p:nvSpPr>
        <p:spPr>
          <a:xfrm>
            <a:off x="6265375" y="1597075"/>
            <a:ext cx="2782200" cy="1418400"/>
          </a:xfrm>
          <a:prstGeom prst="rect">
            <a:avLst/>
          </a:prstGeom>
          <a:noFill/>
          <a:ln>
            <a:noFill/>
          </a:ln>
        </p:spPr>
        <p:txBody>
          <a:bodyPr spcFirstLastPara="1" wrap="square" lIns="91425" tIns="91425" rIns="91425" bIns="91425" anchor="t" anchorCtr="0">
            <a:noAutofit/>
          </a:bodyPr>
          <a:lstStyle/>
          <a:p>
            <a:pPr marL="457200" lvl="0" indent="0" algn="l" rtl="0">
              <a:lnSpc>
                <a:spcPct val="150000"/>
              </a:lnSpc>
              <a:spcBef>
                <a:spcPts val="0"/>
              </a:spcBef>
              <a:spcAft>
                <a:spcPts val="0"/>
              </a:spcAft>
              <a:buNone/>
            </a:pPr>
            <a:r>
              <a:rPr lang="en" sz="1400">
                <a:solidFill>
                  <a:schemeClr val="dk1"/>
                </a:solidFill>
              </a:rPr>
              <a:t>Changing default variable to numerical column with binary values</a:t>
            </a:r>
            <a:endParaRPr sz="1400" b="0" i="0" u="none" strike="noStrike" cap="none">
              <a:solidFill>
                <a:schemeClr val="dk1"/>
              </a:solidFill>
              <a:latin typeface="Montserrat"/>
              <a:ea typeface="Montserrat"/>
              <a:cs typeface="Montserrat"/>
              <a:sym typeface="Montserrat"/>
            </a:endParaRPr>
          </a:p>
        </p:txBody>
      </p:sp>
      <p:sp>
        <p:nvSpPr>
          <p:cNvPr id="205" name="Google Shape;205;p31"/>
          <p:cNvSpPr txBox="1">
            <a:spLocks noGrp="1"/>
          </p:cNvSpPr>
          <p:nvPr>
            <p:ph type="subTitle" idx="4294967295"/>
          </p:nvPr>
        </p:nvSpPr>
        <p:spPr>
          <a:xfrm>
            <a:off x="6341575" y="3216875"/>
            <a:ext cx="2782200" cy="1186200"/>
          </a:xfrm>
          <a:prstGeom prst="rect">
            <a:avLst/>
          </a:prstGeom>
          <a:noFill/>
          <a:ln>
            <a:noFill/>
          </a:ln>
        </p:spPr>
        <p:txBody>
          <a:bodyPr spcFirstLastPara="1" wrap="square" lIns="91425" tIns="91425" rIns="91425" bIns="91425" anchor="t" anchorCtr="0">
            <a:noAutofit/>
          </a:bodyPr>
          <a:lstStyle/>
          <a:p>
            <a:pPr marL="457200" lvl="0" indent="0" algn="l" rtl="0">
              <a:lnSpc>
                <a:spcPct val="150000"/>
              </a:lnSpc>
              <a:spcBef>
                <a:spcPts val="0"/>
              </a:spcBef>
              <a:spcAft>
                <a:spcPts val="0"/>
              </a:spcAft>
              <a:buNone/>
            </a:pPr>
            <a:r>
              <a:rPr lang="en" sz="1400">
                <a:solidFill>
                  <a:schemeClr val="dk1"/>
                </a:solidFill>
              </a:rPr>
              <a:t>Detecting and removing outliers</a:t>
            </a:r>
            <a:endParaRPr sz="1400" b="0" i="0" u="none" strike="noStrike" cap="none">
              <a:solidFill>
                <a:schemeClr val="dk1"/>
              </a:solidFill>
              <a:latin typeface="Montserrat"/>
              <a:ea typeface="Montserrat"/>
              <a:cs typeface="Montserrat"/>
              <a:sym typeface="Montserrat"/>
            </a:endParaRPr>
          </a:p>
        </p:txBody>
      </p:sp>
      <p:cxnSp>
        <p:nvCxnSpPr>
          <p:cNvPr id="206" name="Google Shape;206;p31"/>
          <p:cNvCxnSpPr/>
          <p:nvPr/>
        </p:nvCxnSpPr>
        <p:spPr>
          <a:xfrm rot="10800000">
            <a:off x="2882725" y="2354400"/>
            <a:ext cx="720900" cy="3000"/>
          </a:xfrm>
          <a:prstGeom prst="straightConnector1">
            <a:avLst/>
          </a:prstGeom>
          <a:noFill/>
          <a:ln w="19050" cap="flat" cmpd="sng">
            <a:solidFill>
              <a:schemeClr val="accent1"/>
            </a:solidFill>
            <a:prstDash val="solid"/>
            <a:round/>
            <a:headEnd type="none" w="sm" len="sm"/>
            <a:tailEnd type="oval" w="med" len="med"/>
          </a:ln>
        </p:spPr>
      </p:cxnSp>
      <p:cxnSp>
        <p:nvCxnSpPr>
          <p:cNvPr id="207" name="Google Shape;207;p31"/>
          <p:cNvCxnSpPr/>
          <p:nvPr/>
        </p:nvCxnSpPr>
        <p:spPr>
          <a:xfrm rot="10800000">
            <a:off x="2878675" y="3496125"/>
            <a:ext cx="729000" cy="3300"/>
          </a:xfrm>
          <a:prstGeom prst="straightConnector1">
            <a:avLst/>
          </a:prstGeom>
          <a:noFill/>
          <a:ln w="19050" cap="flat" cmpd="sng">
            <a:solidFill>
              <a:schemeClr val="dk2"/>
            </a:solidFill>
            <a:prstDash val="solid"/>
            <a:round/>
            <a:headEnd type="none" w="sm" len="sm"/>
            <a:tailEnd type="oval" w="med" len="med"/>
          </a:ln>
        </p:spPr>
      </p:cxnSp>
      <p:cxnSp>
        <p:nvCxnSpPr>
          <p:cNvPr id="208" name="Google Shape;208;p31"/>
          <p:cNvCxnSpPr/>
          <p:nvPr/>
        </p:nvCxnSpPr>
        <p:spPr>
          <a:xfrm rot="10800000" flipH="1">
            <a:off x="5613000" y="2354400"/>
            <a:ext cx="720900" cy="3000"/>
          </a:xfrm>
          <a:prstGeom prst="straightConnector1">
            <a:avLst/>
          </a:prstGeom>
          <a:noFill/>
          <a:ln w="19050" cap="flat" cmpd="sng">
            <a:solidFill>
              <a:schemeClr val="dk2"/>
            </a:solidFill>
            <a:prstDash val="solid"/>
            <a:round/>
            <a:headEnd type="none" w="sm" len="sm"/>
            <a:tailEnd type="oval" w="med" len="med"/>
          </a:ln>
        </p:spPr>
      </p:cxnSp>
      <p:cxnSp>
        <p:nvCxnSpPr>
          <p:cNvPr id="209" name="Google Shape;209;p31"/>
          <p:cNvCxnSpPr/>
          <p:nvPr/>
        </p:nvCxnSpPr>
        <p:spPr>
          <a:xfrm rot="10800000" flipH="1">
            <a:off x="5536325" y="3499125"/>
            <a:ext cx="729000" cy="3300"/>
          </a:xfrm>
          <a:prstGeom prst="straightConnector1">
            <a:avLst/>
          </a:prstGeom>
          <a:noFill/>
          <a:ln w="19050" cap="flat" cmpd="sng">
            <a:solidFill>
              <a:schemeClr val="accent1"/>
            </a:solidFill>
            <a:prstDash val="solid"/>
            <a:round/>
            <a:headEnd type="none" w="sm" len="sm"/>
            <a:tailEnd type="oval" w="med" len="med"/>
          </a:ln>
        </p:spPr>
      </p:cxnSp>
      <p:sp>
        <p:nvSpPr>
          <p:cNvPr id="210" name="Google Shape;210;p31"/>
          <p:cNvSpPr/>
          <p:nvPr/>
        </p:nvSpPr>
        <p:spPr>
          <a:xfrm>
            <a:off x="3703501" y="1874775"/>
            <a:ext cx="1909500" cy="1881300"/>
          </a:xfrm>
          <a:prstGeom prst="ellipse">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1" name="Google Shape;211;p31"/>
          <p:cNvGrpSpPr/>
          <p:nvPr/>
        </p:nvGrpSpPr>
        <p:grpSpPr>
          <a:xfrm>
            <a:off x="4293752" y="2449047"/>
            <a:ext cx="729004" cy="732749"/>
            <a:chOff x="-3137650" y="2787000"/>
            <a:chExt cx="291450" cy="257575"/>
          </a:xfrm>
        </p:grpSpPr>
        <p:sp>
          <p:nvSpPr>
            <p:cNvPr id="212" name="Google Shape;212;p31"/>
            <p:cNvSpPr/>
            <p:nvPr/>
          </p:nvSpPr>
          <p:spPr>
            <a:xfrm>
              <a:off x="-3137650" y="2787000"/>
              <a:ext cx="291450" cy="257575"/>
            </a:xfrm>
            <a:custGeom>
              <a:avLst/>
              <a:gdLst/>
              <a:ahLst/>
              <a:cxnLst/>
              <a:rect l="l" t="t" r="r" b="b"/>
              <a:pathLst>
                <a:path w="11658" h="10303" extrusionOk="0">
                  <a:moveTo>
                    <a:pt x="10618" y="693"/>
                  </a:moveTo>
                  <a:cubicBezTo>
                    <a:pt x="10807" y="693"/>
                    <a:pt x="10964" y="851"/>
                    <a:pt x="10964" y="1040"/>
                  </a:cubicBezTo>
                  <a:lnTo>
                    <a:pt x="10964" y="2741"/>
                  </a:lnTo>
                  <a:lnTo>
                    <a:pt x="662" y="2741"/>
                  </a:lnTo>
                  <a:lnTo>
                    <a:pt x="662" y="1040"/>
                  </a:lnTo>
                  <a:cubicBezTo>
                    <a:pt x="662" y="851"/>
                    <a:pt x="820" y="693"/>
                    <a:pt x="1009" y="693"/>
                  </a:cubicBezTo>
                  <a:close/>
                  <a:moveTo>
                    <a:pt x="10996" y="3403"/>
                  </a:moveTo>
                  <a:lnTo>
                    <a:pt x="10996" y="9231"/>
                  </a:lnTo>
                  <a:cubicBezTo>
                    <a:pt x="10964" y="9420"/>
                    <a:pt x="10838" y="9578"/>
                    <a:pt x="10618" y="9578"/>
                  </a:cubicBezTo>
                  <a:lnTo>
                    <a:pt x="1009" y="9578"/>
                  </a:lnTo>
                  <a:cubicBezTo>
                    <a:pt x="820" y="9578"/>
                    <a:pt x="662" y="9420"/>
                    <a:pt x="662" y="9231"/>
                  </a:cubicBezTo>
                  <a:lnTo>
                    <a:pt x="662" y="3403"/>
                  </a:lnTo>
                  <a:close/>
                  <a:moveTo>
                    <a:pt x="1009" y="0"/>
                  </a:moveTo>
                  <a:cubicBezTo>
                    <a:pt x="473" y="0"/>
                    <a:pt x="1" y="473"/>
                    <a:pt x="1" y="1040"/>
                  </a:cubicBezTo>
                  <a:lnTo>
                    <a:pt x="1" y="9263"/>
                  </a:lnTo>
                  <a:cubicBezTo>
                    <a:pt x="1" y="9830"/>
                    <a:pt x="473" y="10302"/>
                    <a:pt x="1009" y="10302"/>
                  </a:cubicBezTo>
                  <a:lnTo>
                    <a:pt x="10618" y="10302"/>
                  </a:lnTo>
                  <a:cubicBezTo>
                    <a:pt x="11185" y="10302"/>
                    <a:pt x="11658" y="9830"/>
                    <a:pt x="11658" y="9263"/>
                  </a:cubicBezTo>
                  <a:lnTo>
                    <a:pt x="11658" y="1040"/>
                  </a:lnTo>
                  <a:cubicBezTo>
                    <a:pt x="11658" y="441"/>
                    <a:pt x="11217" y="0"/>
                    <a:pt x="10618"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3" name="Google Shape;213;p31"/>
            <p:cNvSpPr/>
            <p:nvPr/>
          </p:nvSpPr>
          <p:spPr>
            <a:xfrm>
              <a:off x="-3104575" y="2820875"/>
              <a:ext cx="18150" cy="17350"/>
            </a:xfrm>
            <a:custGeom>
              <a:avLst/>
              <a:gdLst/>
              <a:ahLst/>
              <a:cxnLst/>
              <a:rect l="l" t="t" r="r" b="b"/>
              <a:pathLst>
                <a:path w="726" h="694" extrusionOk="0">
                  <a:moveTo>
                    <a:pt x="348" y="0"/>
                  </a:moveTo>
                  <a:cubicBezTo>
                    <a:pt x="158" y="0"/>
                    <a:pt x="1" y="158"/>
                    <a:pt x="1" y="347"/>
                  </a:cubicBezTo>
                  <a:cubicBezTo>
                    <a:pt x="1" y="536"/>
                    <a:pt x="158" y="693"/>
                    <a:pt x="348" y="693"/>
                  </a:cubicBezTo>
                  <a:cubicBezTo>
                    <a:pt x="568" y="693"/>
                    <a:pt x="726" y="536"/>
                    <a:pt x="726" y="347"/>
                  </a:cubicBezTo>
                  <a:cubicBezTo>
                    <a:pt x="726" y="158"/>
                    <a:pt x="568" y="0"/>
                    <a:pt x="348"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4" name="Google Shape;214;p31"/>
            <p:cNvSpPr/>
            <p:nvPr/>
          </p:nvSpPr>
          <p:spPr>
            <a:xfrm>
              <a:off x="-3069900" y="2820875"/>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5" name="Google Shape;215;p31"/>
            <p:cNvSpPr/>
            <p:nvPr/>
          </p:nvSpPr>
          <p:spPr>
            <a:xfrm>
              <a:off x="-3035250" y="2820875"/>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6" name="Google Shape;216;p31"/>
            <p:cNvSpPr/>
            <p:nvPr/>
          </p:nvSpPr>
          <p:spPr>
            <a:xfrm>
              <a:off x="-3002175" y="2820875"/>
              <a:ext cx="121325" cy="17350"/>
            </a:xfrm>
            <a:custGeom>
              <a:avLst/>
              <a:gdLst/>
              <a:ahLst/>
              <a:cxnLst/>
              <a:rect l="l" t="t" r="r" b="b"/>
              <a:pathLst>
                <a:path w="4853" h="694" extrusionOk="0">
                  <a:moveTo>
                    <a:pt x="347" y="0"/>
                  </a:moveTo>
                  <a:cubicBezTo>
                    <a:pt x="158" y="0"/>
                    <a:pt x="1" y="158"/>
                    <a:pt x="1" y="347"/>
                  </a:cubicBezTo>
                  <a:cubicBezTo>
                    <a:pt x="32" y="536"/>
                    <a:pt x="190" y="693"/>
                    <a:pt x="347" y="693"/>
                  </a:cubicBezTo>
                  <a:lnTo>
                    <a:pt x="4506" y="693"/>
                  </a:lnTo>
                  <a:cubicBezTo>
                    <a:pt x="4695" y="693"/>
                    <a:pt x="4852" y="536"/>
                    <a:pt x="4852" y="347"/>
                  </a:cubicBezTo>
                  <a:cubicBezTo>
                    <a:pt x="4852" y="158"/>
                    <a:pt x="4695" y="0"/>
                    <a:pt x="450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 name="Google Shape;217;p31"/>
            <p:cNvSpPr/>
            <p:nvPr/>
          </p:nvSpPr>
          <p:spPr>
            <a:xfrm>
              <a:off x="-2948625" y="2907300"/>
              <a:ext cx="52025" cy="85300"/>
            </a:xfrm>
            <a:custGeom>
              <a:avLst/>
              <a:gdLst/>
              <a:ahLst/>
              <a:cxnLst/>
              <a:rect l="l" t="t" r="r" b="b"/>
              <a:pathLst>
                <a:path w="2081" h="3412" extrusionOk="0">
                  <a:moveTo>
                    <a:pt x="347" y="1"/>
                  </a:moveTo>
                  <a:cubicBezTo>
                    <a:pt x="261" y="1"/>
                    <a:pt x="174" y="24"/>
                    <a:pt x="127" y="72"/>
                  </a:cubicBezTo>
                  <a:cubicBezTo>
                    <a:pt x="1" y="198"/>
                    <a:pt x="1" y="450"/>
                    <a:pt x="127" y="544"/>
                  </a:cubicBezTo>
                  <a:lnTo>
                    <a:pt x="1261" y="1710"/>
                  </a:lnTo>
                  <a:lnTo>
                    <a:pt x="127" y="2844"/>
                  </a:lnTo>
                  <a:cubicBezTo>
                    <a:pt x="1" y="2970"/>
                    <a:pt x="1" y="3191"/>
                    <a:pt x="127" y="3317"/>
                  </a:cubicBezTo>
                  <a:cubicBezTo>
                    <a:pt x="174" y="3380"/>
                    <a:pt x="261" y="3411"/>
                    <a:pt x="347" y="3411"/>
                  </a:cubicBezTo>
                  <a:cubicBezTo>
                    <a:pt x="434" y="3411"/>
                    <a:pt x="521" y="3380"/>
                    <a:pt x="568" y="3317"/>
                  </a:cubicBezTo>
                  <a:lnTo>
                    <a:pt x="1954" y="1930"/>
                  </a:lnTo>
                  <a:cubicBezTo>
                    <a:pt x="2080" y="1804"/>
                    <a:pt x="2080" y="1584"/>
                    <a:pt x="1954" y="1458"/>
                  </a:cubicBezTo>
                  <a:lnTo>
                    <a:pt x="568" y="72"/>
                  </a:lnTo>
                  <a:cubicBezTo>
                    <a:pt x="521" y="24"/>
                    <a:pt x="434" y="1"/>
                    <a:pt x="347"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8" name="Google Shape;218;p31"/>
            <p:cNvSpPr/>
            <p:nvPr/>
          </p:nvSpPr>
          <p:spPr>
            <a:xfrm>
              <a:off x="-3088025" y="2907300"/>
              <a:ext cx="53575" cy="85300"/>
            </a:xfrm>
            <a:custGeom>
              <a:avLst/>
              <a:gdLst/>
              <a:ahLst/>
              <a:cxnLst/>
              <a:rect l="l" t="t" r="r" b="b"/>
              <a:pathLst>
                <a:path w="2143" h="3412" extrusionOk="0">
                  <a:moveTo>
                    <a:pt x="1749" y="1"/>
                  </a:moveTo>
                  <a:cubicBezTo>
                    <a:pt x="1662" y="1"/>
                    <a:pt x="1576" y="24"/>
                    <a:pt x="1513" y="72"/>
                  </a:cubicBezTo>
                  <a:lnTo>
                    <a:pt x="127" y="1458"/>
                  </a:lnTo>
                  <a:cubicBezTo>
                    <a:pt x="1" y="1584"/>
                    <a:pt x="1" y="1804"/>
                    <a:pt x="127" y="1930"/>
                  </a:cubicBezTo>
                  <a:lnTo>
                    <a:pt x="1513" y="3317"/>
                  </a:lnTo>
                  <a:cubicBezTo>
                    <a:pt x="1576" y="3380"/>
                    <a:pt x="1662" y="3411"/>
                    <a:pt x="1749" y="3411"/>
                  </a:cubicBezTo>
                  <a:cubicBezTo>
                    <a:pt x="1836" y="3411"/>
                    <a:pt x="1922" y="3380"/>
                    <a:pt x="1985" y="3317"/>
                  </a:cubicBezTo>
                  <a:cubicBezTo>
                    <a:pt x="2111" y="3191"/>
                    <a:pt x="2111" y="2970"/>
                    <a:pt x="1985" y="2844"/>
                  </a:cubicBezTo>
                  <a:lnTo>
                    <a:pt x="851" y="1710"/>
                  </a:lnTo>
                  <a:lnTo>
                    <a:pt x="1985" y="544"/>
                  </a:lnTo>
                  <a:cubicBezTo>
                    <a:pt x="2143" y="450"/>
                    <a:pt x="2143" y="198"/>
                    <a:pt x="1985" y="72"/>
                  </a:cubicBezTo>
                  <a:cubicBezTo>
                    <a:pt x="1922" y="24"/>
                    <a:pt x="1836" y="1"/>
                    <a:pt x="1749"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9" name="Google Shape;219;p31"/>
            <p:cNvSpPr/>
            <p:nvPr/>
          </p:nvSpPr>
          <p:spPr>
            <a:xfrm>
              <a:off x="-3019500" y="2888975"/>
              <a:ext cx="54375" cy="119400"/>
            </a:xfrm>
            <a:custGeom>
              <a:avLst/>
              <a:gdLst/>
              <a:ahLst/>
              <a:cxnLst/>
              <a:rect l="l" t="t" r="r" b="b"/>
              <a:pathLst>
                <a:path w="2175" h="4776" extrusionOk="0">
                  <a:moveTo>
                    <a:pt x="1778" y="0"/>
                  </a:moveTo>
                  <a:cubicBezTo>
                    <a:pt x="1617" y="0"/>
                    <a:pt x="1501" y="108"/>
                    <a:pt x="1450" y="237"/>
                  </a:cubicBezTo>
                  <a:lnTo>
                    <a:pt x="63" y="4333"/>
                  </a:lnTo>
                  <a:cubicBezTo>
                    <a:pt x="0" y="4522"/>
                    <a:pt x="95" y="4680"/>
                    <a:pt x="253" y="4743"/>
                  </a:cubicBezTo>
                  <a:cubicBezTo>
                    <a:pt x="305" y="4765"/>
                    <a:pt x="354" y="4775"/>
                    <a:pt x="399" y="4775"/>
                  </a:cubicBezTo>
                  <a:cubicBezTo>
                    <a:pt x="543" y="4775"/>
                    <a:pt x="646" y="4674"/>
                    <a:pt x="694" y="4554"/>
                  </a:cubicBezTo>
                  <a:lnTo>
                    <a:pt x="2080" y="458"/>
                  </a:lnTo>
                  <a:cubicBezTo>
                    <a:pt x="2174" y="300"/>
                    <a:pt x="2048" y="111"/>
                    <a:pt x="1891" y="17"/>
                  </a:cubicBezTo>
                  <a:cubicBezTo>
                    <a:pt x="1851" y="6"/>
                    <a:pt x="1813" y="0"/>
                    <a:pt x="1778"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p32"/>
          <p:cNvSpPr txBox="1">
            <a:spLocks noGrp="1"/>
          </p:cNvSpPr>
          <p:nvPr>
            <p:ph type="title"/>
          </p:nvPr>
        </p:nvSpPr>
        <p:spPr>
          <a:xfrm>
            <a:off x="717800" y="383175"/>
            <a:ext cx="77082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
              <a:t>Data Analysis</a:t>
            </a:r>
            <a:endParaRPr/>
          </a:p>
        </p:txBody>
      </p:sp>
      <p:sp>
        <p:nvSpPr>
          <p:cNvPr id="225" name="Google Shape;225;p32"/>
          <p:cNvSpPr txBox="1">
            <a:spLocks noGrp="1"/>
          </p:cNvSpPr>
          <p:nvPr>
            <p:ph type="title" idx="3"/>
          </p:nvPr>
        </p:nvSpPr>
        <p:spPr>
          <a:xfrm>
            <a:off x="493675" y="1827725"/>
            <a:ext cx="1493400" cy="9417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8000"/>
              <a:buNone/>
            </a:pPr>
            <a:r>
              <a:rPr lang="en"/>
              <a:t>01</a:t>
            </a:r>
            <a:endParaRPr/>
          </a:p>
        </p:txBody>
      </p:sp>
      <p:sp>
        <p:nvSpPr>
          <p:cNvPr id="226" name="Google Shape;226;p32"/>
          <p:cNvSpPr txBox="1">
            <a:spLocks noGrp="1"/>
          </p:cNvSpPr>
          <p:nvPr>
            <p:ph type="title" idx="5"/>
          </p:nvPr>
        </p:nvSpPr>
        <p:spPr>
          <a:xfrm>
            <a:off x="3888500" y="1827725"/>
            <a:ext cx="1493400" cy="9417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8000"/>
              <a:buNone/>
            </a:pPr>
            <a:r>
              <a:rPr lang="en"/>
              <a:t>02</a:t>
            </a:r>
            <a:endParaRPr/>
          </a:p>
        </p:txBody>
      </p:sp>
      <p:sp>
        <p:nvSpPr>
          <p:cNvPr id="227" name="Google Shape;227;p32"/>
          <p:cNvSpPr txBox="1">
            <a:spLocks noGrp="1"/>
          </p:cNvSpPr>
          <p:nvPr>
            <p:ph type="title" idx="8"/>
          </p:nvPr>
        </p:nvSpPr>
        <p:spPr>
          <a:xfrm>
            <a:off x="7003125" y="1827725"/>
            <a:ext cx="1493400" cy="9417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8000"/>
              <a:buNone/>
            </a:pPr>
            <a:r>
              <a:rPr lang="en"/>
              <a:t>03</a:t>
            </a:r>
            <a:endParaRPr/>
          </a:p>
        </p:txBody>
      </p:sp>
      <p:sp>
        <p:nvSpPr>
          <p:cNvPr id="228" name="Google Shape;228;p32"/>
          <p:cNvSpPr txBox="1">
            <a:spLocks noGrp="1"/>
          </p:cNvSpPr>
          <p:nvPr>
            <p:ph type="ctrTitle" idx="2"/>
          </p:nvPr>
        </p:nvSpPr>
        <p:spPr>
          <a:xfrm>
            <a:off x="493675" y="2875600"/>
            <a:ext cx="2233200" cy="384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000"/>
              <a:buNone/>
            </a:pPr>
            <a:r>
              <a:rPr lang="en"/>
              <a:t>Socio-economic factors </a:t>
            </a:r>
            <a:endParaRPr/>
          </a:p>
        </p:txBody>
      </p:sp>
      <p:sp>
        <p:nvSpPr>
          <p:cNvPr id="229" name="Google Shape;229;p32"/>
          <p:cNvSpPr txBox="1">
            <a:spLocks noGrp="1"/>
          </p:cNvSpPr>
          <p:nvPr>
            <p:ph type="ctrTitle" idx="4"/>
          </p:nvPr>
        </p:nvSpPr>
        <p:spPr>
          <a:xfrm>
            <a:off x="3888500" y="2928713"/>
            <a:ext cx="2150400" cy="384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000"/>
              <a:buNone/>
            </a:pPr>
            <a:r>
              <a:rPr lang="en"/>
              <a:t>Correlation between variables </a:t>
            </a:r>
            <a:endParaRPr/>
          </a:p>
        </p:txBody>
      </p:sp>
      <p:sp>
        <p:nvSpPr>
          <p:cNvPr id="230" name="Google Shape;230;p32"/>
          <p:cNvSpPr txBox="1">
            <a:spLocks noGrp="1"/>
          </p:cNvSpPr>
          <p:nvPr>
            <p:ph type="ctrTitle" idx="7"/>
          </p:nvPr>
        </p:nvSpPr>
        <p:spPr>
          <a:xfrm>
            <a:off x="7003125" y="2928727"/>
            <a:ext cx="2150400" cy="384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000"/>
              <a:buNone/>
            </a:pPr>
            <a:r>
              <a:rPr lang="en"/>
              <a:t>Machine Learning Models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pic>
        <p:nvPicPr>
          <p:cNvPr id="235" name="Google Shape;235;p33"/>
          <p:cNvPicPr preferRelativeResize="0"/>
          <p:nvPr/>
        </p:nvPicPr>
        <p:blipFill>
          <a:blip r:embed="rId3">
            <a:alphaModFix/>
          </a:blip>
          <a:stretch>
            <a:fillRect/>
          </a:stretch>
        </p:blipFill>
        <p:spPr>
          <a:xfrm>
            <a:off x="1316875" y="245275"/>
            <a:ext cx="6510250" cy="44182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pic>
        <p:nvPicPr>
          <p:cNvPr id="240" name="Google Shape;240;p34"/>
          <p:cNvPicPr preferRelativeResize="0"/>
          <p:nvPr/>
        </p:nvPicPr>
        <p:blipFill>
          <a:blip r:embed="rId3">
            <a:alphaModFix/>
          </a:blip>
          <a:stretch>
            <a:fillRect/>
          </a:stretch>
        </p:blipFill>
        <p:spPr>
          <a:xfrm>
            <a:off x="163075" y="173750"/>
            <a:ext cx="6530775" cy="44652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pic>
        <p:nvPicPr>
          <p:cNvPr id="245" name="Google Shape;245;p35"/>
          <p:cNvPicPr preferRelativeResize="0"/>
          <p:nvPr/>
        </p:nvPicPr>
        <p:blipFill>
          <a:blip r:embed="rId3">
            <a:alphaModFix/>
          </a:blip>
          <a:stretch>
            <a:fillRect/>
          </a:stretch>
        </p:blipFill>
        <p:spPr>
          <a:xfrm>
            <a:off x="1307813" y="195075"/>
            <a:ext cx="6528375" cy="44305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36"/>
          <p:cNvSpPr txBox="1">
            <a:spLocks noGrp="1"/>
          </p:cNvSpPr>
          <p:nvPr>
            <p:ph type="title"/>
          </p:nvPr>
        </p:nvSpPr>
        <p:spPr>
          <a:xfrm>
            <a:off x="717800" y="383175"/>
            <a:ext cx="77082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
              <a:t>Socio-economic factors causing customers to default </a:t>
            </a:r>
            <a:endParaRPr/>
          </a:p>
        </p:txBody>
      </p:sp>
      <p:sp>
        <p:nvSpPr>
          <p:cNvPr id="251" name="Google Shape;251;p36"/>
          <p:cNvSpPr txBox="1">
            <a:spLocks noGrp="1"/>
          </p:cNvSpPr>
          <p:nvPr>
            <p:ph type="subTitle" idx="1"/>
          </p:nvPr>
        </p:nvSpPr>
        <p:spPr>
          <a:xfrm>
            <a:off x="788100" y="2390400"/>
            <a:ext cx="2261700" cy="408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1600"/>
              </a:spcAft>
              <a:buSzPts val="1800"/>
              <a:buNone/>
            </a:pPr>
            <a:r>
              <a:rPr lang="en"/>
              <a:t>Marital Status</a:t>
            </a:r>
            <a:endParaRPr/>
          </a:p>
        </p:txBody>
      </p:sp>
      <p:sp>
        <p:nvSpPr>
          <p:cNvPr id="252" name="Google Shape;252;p36"/>
          <p:cNvSpPr txBox="1">
            <a:spLocks noGrp="1"/>
          </p:cNvSpPr>
          <p:nvPr>
            <p:ph type="subTitle" idx="2"/>
          </p:nvPr>
        </p:nvSpPr>
        <p:spPr>
          <a:xfrm>
            <a:off x="788100" y="2765850"/>
            <a:ext cx="2261700" cy="7239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1600"/>
              </a:spcAft>
              <a:buClr>
                <a:schemeClr val="dk1"/>
              </a:buClr>
              <a:buSzPts val="1100"/>
              <a:buFont typeface="Arial"/>
              <a:buNone/>
            </a:pPr>
            <a:r>
              <a:rPr lang="en" b="1">
                <a:solidFill>
                  <a:schemeClr val="dk2"/>
                </a:solidFill>
              </a:rPr>
              <a:t>54.97% </a:t>
            </a:r>
            <a:r>
              <a:rPr lang="en"/>
              <a:t>of defaulted customers are </a:t>
            </a:r>
            <a:r>
              <a:rPr lang="en" b="1">
                <a:solidFill>
                  <a:schemeClr val="dk2"/>
                </a:solidFill>
              </a:rPr>
              <a:t>married</a:t>
            </a:r>
            <a:r>
              <a:rPr lang="en"/>
              <a:t>. </a:t>
            </a:r>
            <a:endParaRPr/>
          </a:p>
        </p:txBody>
      </p:sp>
      <p:sp>
        <p:nvSpPr>
          <p:cNvPr id="253" name="Google Shape;253;p36"/>
          <p:cNvSpPr txBox="1">
            <a:spLocks noGrp="1"/>
          </p:cNvSpPr>
          <p:nvPr>
            <p:ph type="subTitle" idx="3"/>
          </p:nvPr>
        </p:nvSpPr>
        <p:spPr>
          <a:xfrm>
            <a:off x="3441150" y="2390400"/>
            <a:ext cx="2261700" cy="408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1600"/>
              </a:spcAft>
              <a:buSzPts val="1800"/>
              <a:buNone/>
            </a:pPr>
            <a:r>
              <a:rPr lang="en"/>
              <a:t>Job Type</a:t>
            </a:r>
            <a:endParaRPr/>
          </a:p>
        </p:txBody>
      </p:sp>
      <p:sp>
        <p:nvSpPr>
          <p:cNvPr id="254" name="Google Shape;254;p36"/>
          <p:cNvSpPr txBox="1">
            <a:spLocks noGrp="1"/>
          </p:cNvSpPr>
          <p:nvPr>
            <p:ph type="subTitle" idx="4"/>
          </p:nvPr>
        </p:nvSpPr>
        <p:spPr>
          <a:xfrm>
            <a:off x="3441150" y="2765850"/>
            <a:ext cx="2261700" cy="7239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1600"/>
              </a:spcAft>
              <a:buClr>
                <a:schemeClr val="dk1"/>
              </a:buClr>
              <a:buSzPts val="1100"/>
              <a:buFont typeface="Arial"/>
              <a:buNone/>
            </a:pPr>
            <a:r>
              <a:rPr lang="en" b="1">
                <a:solidFill>
                  <a:schemeClr val="dk2"/>
                </a:solidFill>
              </a:rPr>
              <a:t>31.21%</a:t>
            </a:r>
            <a:r>
              <a:rPr lang="en" b="1"/>
              <a:t> </a:t>
            </a:r>
            <a:r>
              <a:rPr lang="en"/>
              <a:t>of defaulted customers work a </a:t>
            </a:r>
            <a:r>
              <a:rPr lang="en" b="1">
                <a:solidFill>
                  <a:schemeClr val="dk2"/>
                </a:solidFill>
              </a:rPr>
              <a:t>blue-collar job</a:t>
            </a:r>
            <a:endParaRPr b="1">
              <a:solidFill>
                <a:schemeClr val="dk2"/>
              </a:solidFill>
            </a:endParaRPr>
          </a:p>
        </p:txBody>
      </p:sp>
      <p:sp>
        <p:nvSpPr>
          <p:cNvPr id="255" name="Google Shape;255;p36"/>
          <p:cNvSpPr txBox="1">
            <a:spLocks noGrp="1"/>
          </p:cNvSpPr>
          <p:nvPr>
            <p:ph type="subTitle" idx="5"/>
          </p:nvPr>
        </p:nvSpPr>
        <p:spPr>
          <a:xfrm>
            <a:off x="6094200" y="2390400"/>
            <a:ext cx="2261700" cy="408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1600"/>
              </a:spcAft>
              <a:buSzPts val="1800"/>
              <a:buNone/>
            </a:pPr>
            <a:r>
              <a:rPr lang="en"/>
              <a:t>Loan Type</a:t>
            </a:r>
            <a:endParaRPr/>
          </a:p>
        </p:txBody>
      </p:sp>
      <p:sp>
        <p:nvSpPr>
          <p:cNvPr id="256" name="Google Shape;256;p36"/>
          <p:cNvSpPr txBox="1">
            <a:spLocks noGrp="1"/>
          </p:cNvSpPr>
          <p:nvPr>
            <p:ph type="subTitle" idx="6"/>
          </p:nvPr>
        </p:nvSpPr>
        <p:spPr>
          <a:xfrm>
            <a:off x="6094200" y="2765850"/>
            <a:ext cx="2261700" cy="7239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1600"/>
              </a:spcAft>
              <a:buClr>
                <a:schemeClr val="dk1"/>
              </a:buClr>
              <a:buSzPts val="1100"/>
              <a:buFont typeface="Arial"/>
              <a:buNone/>
            </a:pPr>
            <a:r>
              <a:rPr lang="en" b="1">
                <a:solidFill>
                  <a:schemeClr val="dk2"/>
                </a:solidFill>
              </a:rPr>
              <a:t>53.37%</a:t>
            </a:r>
            <a:r>
              <a:rPr lang="en" b="1"/>
              <a:t> </a:t>
            </a:r>
            <a:r>
              <a:rPr lang="en"/>
              <a:t>of defaulters have a </a:t>
            </a:r>
            <a:r>
              <a:rPr lang="en" b="1">
                <a:solidFill>
                  <a:schemeClr val="dk2"/>
                </a:solidFill>
              </a:rPr>
              <a:t>housing loan</a:t>
            </a:r>
            <a:endParaRPr b="1">
              <a:solidFill>
                <a:schemeClr val="dk2"/>
              </a:solidFill>
            </a:endParaRPr>
          </a:p>
        </p:txBody>
      </p:sp>
      <p:sp>
        <p:nvSpPr>
          <p:cNvPr id="257" name="Google Shape;257;p36"/>
          <p:cNvSpPr/>
          <p:nvPr/>
        </p:nvSpPr>
        <p:spPr>
          <a:xfrm>
            <a:off x="4361596" y="1969176"/>
            <a:ext cx="420796" cy="419677"/>
          </a:xfrm>
          <a:custGeom>
            <a:avLst/>
            <a:gdLst/>
            <a:ahLst/>
            <a:cxnLst/>
            <a:rect l="l" t="t" r="r" b="b"/>
            <a:pathLst>
              <a:path w="11658" h="11627" extrusionOk="0">
                <a:moveTo>
                  <a:pt x="6806" y="2017"/>
                </a:moveTo>
                <a:lnTo>
                  <a:pt x="6806" y="2773"/>
                </a:lnTo>
                <a:lnTo>
                  <a:pt x="4758" y="2773"/>
                </a:lnTo>
                <a:lnTo>
                  <a:pt x="4758" y="2017"/>
                </a:lnTo>
                <a:close/>
                <a:moveTo>
                  <a:pt x="7152" y="694"/>
                </a:moveTo>
                <a:cubicBezTo>
                  <a:pt x="7688" y="694"/>
                  <a:pt x="8192" y="1167"/>
                  <a:pt x="8192" y="1702"/>
                </a:cubicBezTo>
                <a:lnTo>
                  <a:pt x="8192" y="2773"/>
                </a:lnTo>
                <a:lnTo>
                  <a:pt x="7499" y="2773"/>
                </a:lnTo>
                <a:lnTo>
                  <a:pt x="7499" y="1702"/>
                </a:lnTo>
                <a:cubicBezTo>
                  <a:pt x="7499" y="1513"/>
                  <a:pt x="7341" y="1356"/>
                  <a:pt x="7152" y="1356"/>
                </a:cubicBezTo>
                <a:lnTo>
                  <a:pt x="4411" y="1356"/>
                </a:lnTo>
                <a:cubicBezTo>
                  <a:pt x="4191" y="1356"/>
                  <a:pt x="4033" y="1513"/>
                  <a:pt x="4033" y="1702"/>
                </a:cubicBezTo>
                <a:lnTo>
                  <a:pt x="4033" y="2773"/>
                </a:lnTo>
                <a:lnTo>
                  <a:pt x="3371" y="2773"/>
                </a:lnTo>
                <a:lnTo>
                  <a:pt x="3371" y="1702"/>
                </a:lnTo>
                <a:cubicBezTo>
                  <a:pt x="3371" y="1167"/>
                  <a:pt x="3844" y="694"/>
                  <a:pt x="4411" y="694"/>
                </a:cubicBezTo>
                <a:close/>
                <a:moveTo>
                  <a:pt x="10618" y="3498"/>
                </a:moveTo>
                <a:cubicBezTo>
                  <a:pt x="10807" y="3498"/>
                  <a:pt x="10964" y="3656"/>
                  <a:pt x="10964" y="3845"/>
                </a:cubicBezTo>
                <a:lnTo>
                  <a:pt x="10964" y="5010"/>
                </a:lnTo>
                <a:cubicBezTo>
                  <a:pt x="9546" y="6239"/>
                  <a:pt x="7688" y="6901"/>
                  <a:pt x="5766" y="6901"/>
                </a:cubicBezTo>
                <a:cubicBezTo>
                  <a:pt x="3876" y="6901"/>
                  <a:pt x="2080" y="6239"/>
                  <a:pt x="662" y="5010"/>
                </a:cubicBezTo>
                <a:lnTo>
                  <a:pt x="662" y="3971"/>
                </a:lnTo>
                <a:cubicBezTo>
                  <a:pt x="662" y="3687"/>
                  <a:pt x="851" y="3498"/>
                  <a:pt x="1135" y="3498"/>
                </a:cubicBezTo>
                <a:close/>
                <a:moveTo>
                  <a:pt x="6806" y="7531"/>
                </a:moveTo>
                <a:lnTo>
                  <a:pt x="6806" y="7940"/>
                </a:lnTo>
                <a:cubicBezTo>
                  <a:pt x="6806" y="8129"/>
                  <a:pt x="6648" y="8287"/>
                  <a:pt x="6459" y="8287"/>
                </a:cubicBezTo>
                <a:lnTo>
                  <a:pt x="5073" y="8287"/>
                </a:lnTo>
                <a:cubicBezTo>
                  <a:pt x="4884" y="8287"/>
                  <a:pt x="4726" y="8129"/>
                  <a:pt x="4726" y="7940"/>
                </a:cubicBezTo>
                <a:lnTo>
                  <a:pt x="4726" y="7531"/>
                </a:lnTo>
                <a:lnTo>
                  <a:pt x="4758" y="7531"/>
                </a:lnTo>
                <a:cubicBezTo>
                  <a:pt x="5104" y="7594"/>
                  <a:pt x="5419" y="7625"/>
                  <a:pt x="5766" y="7625"/>
                </a:cubicBezTo>
                <a:cubicBezTo>
                  <a:pt x="6112" y="7625"/>
                  <a:pt x="6427" y="7594"/>
                  <a:pt x="6806" y="7531"/>
                </a:cubicBezTo>
                <a:close/>
                <a:moveTo>
                  <a:pt x="10964" y="5892"/>
                </a:moveTo>
                <a:lnTo>
                  <a:pt x="10964" y="9988"/>
                </a:lnTo>
                <a:cubicBezTo>
                  <a:pt x="10964" y="10524"/>
                  <a:pt x="10492" y="10996"/>
                  <a:pt x="9956" y="10996"/>
                </a:cubicBezTo>
                <a:lnTo>
                  <a:pt x="1670" y="10996"/>
                </a:lnTo>
                <a:cubicBezTo>
                  <a:pt x="1135" y="10996"/>
                  <a:pt x="662" y="10524"/>
                  <a:pt x="662" y="9988"/>
                </a:cubicBezTo>
                <a:lnTo>
                  <a:pt x="662" y="5892"/>
                </a:lnTo>
                <a:cubicBezTo>
                  <a:pt x="1670" y="6649"/>
                  <a:pt x="2804" y="7184"/>
                  <a:pt x="4065" y="7436"/>
                </a:cubicBezTo>
                <a:lnTo>
                  <a:pt x="4065" y="7940"/>
                </a:lnTo>
                <a:cubicBezTo>
                  <a:pt x="4065" y="8476"/>
                  <a:pt x="4537" y="8948"/>
                  <a:pt x="5104" y="8948"/>
                </a:cubicBezTo>
                <a:lnTo>
                  <a:pt x="6490" y="8948"/>
                </a:lnTo>
                <a:cubicBezTo>
                  <a:pt x="7026" y="8948"/>
                  <a:pt x="7499" y="8476"/>
                  <a:pt x="7499" y="7940"/>
                </a:cubicBezTo>
                <a:lnTo>
                  <a:pt x="7499" y="7436"/>
                </a:lnTo>
                <a:cubicBezTo>
                  <a:pt x="7971" y="7342"/>
                  <a:pt x="8444" y="7184"/>
                  <a:pt x="8916" y="7027"/>
                </a:cubicBezTo>
                <a:cubicBezTo>
                  <a:pt x="9672" y="6743"/>
                  <a:pt x="10334" y="6365"/>
                  <a:pt x="10964" y="5892"/>
                </a:cubicBezTo>
                <a:close/>
                <a:moveTo>
                  <a:pt x="4411" y="1"/>
                </a:moveTo>
                <a:cubicBezTo>
                  <a:pt x="3466" y="1"/>
                  <a:pt x="2710" y="757"/>
                  <a:pt x="2710" y="1702"/>
                </a:cubicBezTo>
                <a:lnTo>
                  <a:pt x="2710" y="2773"/>
                </a:lnTo>
                <a:lnTo>
                  <a:pt x="1135" y="2773"/>
                </a:lnTo>
                <a:cubicBezTo>
                  <a:pt x="505" y="2773"/>
                  <a:pt x="0" y="3277"/>
                  <a:pt x="0" y="3908"/>
                </a:cubicBezTo>
                <a:lnTo>
                  <a:pt x="0" y="9957"/>
                </a:lnTo>
                <a:cubicBezTo>
                  <a:pt x="0" y="10902"/>
                  <a:pt x="725" y="11626"/>
                  <a:pt x="1670" y="11626"/>
                </a:cubicBezTo>
                <a:lnTo>
                  <a:pt x="9956" y="11626"/>
                </a:lnTo>
                <a:cubicBezTo>
                  <a:pt x="10901" y="11626"/>
                  <a:pt x="11657" y="10902"/>
                  <a:pt x="11657" y="9957"/>
                </a:cubicBezTo>
                <a:lnTo>
                  <a:pt x="11657" y="3813"/>
                </a:lnTo>
                <a:cubicBezTo>
                  <a:pt x="11626" y="3246"/>
                  <a:pt x="11153" y="2773"/>
                  <a:pt x="10618" y="2773"/>
                </a:cubicBezTo>
                <a:lnTo>
                  <a:pt x="8853" y="2773"/>
                </a:lnTo>
                <a:lnTo>
                  <a:pt x="8853" y="1702"/>
                </a:lnTo>
                <a:cubicBezTo>
                  <a:pt x="8853" y="757"/>
                  <a:pt x="8097" y="1"/>
                  <a:pt x="715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58" name="Google Shape;258;p36"/>
          <p:cNvGrpSpPr/>
          <p:nvPr/>
        </p:nvGrpSpPr>
        <p:grpSpPr>
          <a:xfrm>
            <a:off x="7018902" y="2027507"/>
            <a:ext cx="420789" cy="363023"/>
            <a:chOff x="-62518200" y="2692475"/>
            <a:chExt cx="318225" cy="289100"/>
          </a:xfrm>
        </p:grpSpPr>
        <p:sp>
          <p:nvSpPr>
            <p:cNvPr id="259" name="Google Shape;259;p36"/>
            <p:cNvSpPr/>
            <p:nvPr/>
          </p:nvSpPr>
          <p:spPr>
            <a:xfrm>
              <a:off x="-62518200" y="2692475"/>
              <a:ext cx="318225" cy="289100"/>
            </a:xfrm>
            <a:custGeom>
              <a:avLst/>
              <a:gdLst/>
              <a:ahLst/>
              <a:cxnLst/>
              <a:rect l="l" t="t" r="r" b="b"/>
              <a:pathLst>
                <a:path w="12729" h="11564" extrusionOk="0">
                  <a:moveTo>
                    <a:pt x="3750" y="851"/>
                  </a:moveTo>
                  <a:cubicBezTo>
                    <a:pt x="5420" y="851"/>
                    <a:pt x="6617" y="1513"/>
                    <a:pt x="6617" y="2112"/>
                  </a:cubicBezTo>
                  <a:cubicBezTo>
                    <a:pt x="6617" y="2679"/>
                    <a:pt x="5420" y="3309"/>
                    <a:pt x="3750" y="3309"/>
                  </a:cubicBezTo>
                  <a:cubicBezTo>
                    <a:pt x="2206" y="3309"/>
                    <a:pt x="851" y="2679"/>
                    <a:pt x="851" y="2112"/>
                  </a:cubicBezTo>
                  <a:cubicBezTo>
                    <a:pt x="851" y="1481"/>
                    <a:pt x="2112" y="851"/>
                    <a:pt x="3750" y="851"/>
                  </a:cubicBezTo>
                  <a:close/>
                  <a:moveTo>
                    <a:pt x="6617" y="3403"/>
                  </a:moveTo>
                  <a:lnTo>
                    <a:pt x="6617" y="3781"/>
                  </a:lnTo>
                  <a:cubicBezTo>
                    <a:pt x="5829" y="4222"/>
                    <a:pt x="5199" y="4884"/>
                    <a:pt x="4821" y="5672"/>
                  </a:cubicBezTo>
                  <a:cubicBezTo>
                    <a:pt x="4475" y="5766"/>
                    <a:pt x="4096" y="5766"/>
                    <a:pt x="3750" y="5766"/>
                  </a:cubicBezTo>
                  <a:cubicBezTo>
                    <a:pt x="2206" y="5766"/>
                    <a:pt x="851" y="5136"/>
                    <a:pt x="851" y="4506"/>
                  </a:cubicBezTo>
                  <a:lnTo>
                    <a:pt x="851" y="3403"/>
                  </a:lnTo>
                  <a:cubicBezTo>
                    <a:pt x="1639" y="3939"/>
                    <a:pt x="2742" y="4159"/>
                    <a:pt x="3750" y="4159"/>
                  </a:cubicBezTo>
                  <a:cubicBezTo>
                    <a:pt x="4727" y="4159"/>
                    <a:pt x="5829" y="3939"/>
                    <a:pt x="6617" y="3403"/>
                  </a:cubicBezTo>
                  <a:close/>
                  <a:moveTo>
                    <a:pt x="883" y="5913"/>
                  </a:moveTo>
                  <a:cubicBezTo>
                    <a:pt x="1396" y="6254"/>
                    <a:pt x="2361" y="6617"/>
                    <a:pt x="3750" y="6617"/>
                  </a:cubicBezTo>
                  <a:cubicBezTo>
                    <a:pt x="4033" y="6617"/>
                    <a:pt x="4254" y="6617"/>
                    <a:pt x="4538" y="6585"/>
                  </a:cubicBezTo>
                  <a:lnTo>
                    <a:pt x="4538" y="6585"/>
                  </a:lnTo>
                  <a:cubicBezTo>
                    <a:pt x="4475" y="6869"/>
                    <a:pt x="4475" y="7184"/>
                    <a:pt x="4475" y="7467"/>
                  </a:cubicBezTo>
                  <a:cubicBezTo>
                    <a:pt x="4475" y="7719"/>
                    <a:pt x="4506" y="7971"/>
                    <a:pt x="4538" y="8255"/>
                  </a:cubicBezTo>
                  <a:cubicBezTo>
                    <a:pt x="4317" y="8287"/>
                    <a:pt x="4033" y="8287"/>
                    <a:pt x="3781" y="8287"/>
                  </a:cubicBezTo>
                  <a:cubicBezTo>
                    <a:pt x="2269" y="8287"/>
                    <a:pt x="883" y="7656"/>
                    <a:pt x="883" y="7026"/>
                  </a:cubicBezTo>
                  <a:lnTo>
                    <a:pt x="883" y="5913"/>
                  </a:lnTo>
                  <a:close/>
                  <a:moveTo>
                    <a:pt x="851" y="8350"/>
                  </a:moveTo>
                  <a:cubicBezTo>
                    <a:pt x="1639" y="8917"/>
                    <a:pt x="2773" y="9106"/>
                    <a:pt x="3750" y="9106"/>
                  </a:cubicBezTo>
                  <a:cubicBezTo>
                    <a:pt x="4096" y="9106"/>
                    <a:pt x="4412" y="9074"/>
                    <a:pt x="4727" y="9043"/>
                  </a:cubicBezTo>
                  <a:cubicBezTo>
                    <a:pt x="4979" y="9547"/>
                    <a:pt x="5294" y="10019"/>
                    <a:pt x="5672" y="10397"/>
                  </a:cubicBezTo>
                  <a:cubicBezTo>
                    <a:pt x="5136" y="10649"/>
                    <a:pt x="4475" y="10775"/>
                    <a:pt x="3750" y="10775"/>
                  </a:cubicBezTo>
                  <a:cubicBezTo>
                    <a:pt x="2112" y="10775"/>
                    <a:pt x="851" y="10082"/>
                    <a:pt x="851" y="9547"/>
                  </a:cubicBezTo>
                  <a:lnTo>
                    <a:pt x="851" y="8350"/>
                  </a:lnTo>
                  <a:close/>
                  <a:moveTo>
                    <a:pt x="8570" y="4159"/>
                  </a:moveTo>
                  <a:cubicBezTo>
                    <a:pt x="10366" y="4159"/>
                    <a:pt x="11878" y="5640"/>
                    <a:pt x="11878" y="7467"/>
                  </a:cubicBezTo>
                  <a:cubicBezTo>
                    <a:pt x="11878" y="9263"/>
                    <a:pt x="10366" y="10775"/>
                    <a:pt x="8570" y="10775"/>
                  </a:cubicBezTo>
                  <a:cubicBezTo>
                    <a:pt x="6743" y="10775"/>
                    <a:pt x="5262" y="9263"/>
                    <a:pt x="5262" y="7467"/>
                  </a:cubicBezTo>
                  <a:cubicBezTo>
                    <a:pt x="5262" y="5609"/>
                    <a:pt x="6743" y="4159"/>
                    <a:pt x="8570" y="4159"/>
                  </a:cubicBezTo>
                  <a:close/>
                  <a:moveTo>
                    <a:pt x="3781" y="1"/>
                  </a:moveTo>
                  <a:cubicBezTo>
                    <a:pt x="1797" y="1"/>
                    <a:pt x="64" y="851"/>
                    <a:pt x="64" y="2112"/>
                  </a:cubicBezTo>
                  <a:lnTo>
                    <a:pt x="64" y="9547"/>
                  </a:lnTo>
                  <a:cubicBezTo>
                    <a:pt x="1" y="10082"/>
                    <a:pt x="442" y="10649"/>
                    <a:pt x="1230" y="11027"/>
                  </a:cubicBezTo>
                  <a:cubicBezTo>
                    <a:pt x="1891" y="11405"/>
                    <a:pt x="2805" y="11563"/>
                    <a:pt x="3750" y="11563"/>
                  </a:cubicBezTo>
                  <a:cubicBezTo>
                    <a:pt x="4790" y="11563"/>
                    <a:pt x="5735" y="11311"/>
                    <a:pt x="6428" y="10964"/>
                  </a:cubicBezTo>
                  <a:cubicBezTo>
                    <a:pt x="7058" y="11342"/>
                    <a:pt x="7814" y="11563"/>
                    <a:pt x="8602" y="11563"/>
                  </a:cubicBezTo>
                  <a:cubicBezTo>
                    <a:pt x="10870" y="11563"/>
                    <a:pt x="12729" y="9704"/>
                    <a:pt x="12729" y="7404"/>
                  </a:cubicBezTo>
                  <a:cubicBezTo>
                    <a:pt x="12729" y="5136"/>
                    <a:pt x="10870" y="3277"/>
                    <a:pt x="8602" y="3277"/>
                  </a:cubicBezTo>
                  <a:cubicBezTo>
                    <a:pt x="8192" y="3277"/>
                    <a:pt x="7846" y="3309"/>
                    <a:pt x="7499" y="3435"/>
                  </a:cubicBezTo>
                  <a:lnTo>
                    <a:pt x="7499" y="2049"/>
                  </a:lnTo>
                  <a:cubicBezTo>
                    <a:pt x="7499" y="1481"/>
                    <a:pt x="7058" y="914"/>
                    <a:pt x="6302" y="536"/>
                  </a:cubicBezTo>
                  <a:cubicBezTo>
                    <a:pt x="5640" y="158"/>
                    <a:pt x="4727" y="1"/>
                    <a:pt x="37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260" name="Google Shape;260;p36"/>
            <p:cNvSpPr/>
            <p:nvPr/>
          </p:nvSpPr>
          <p:spPr>
            <a:xfrm>
              <a:off x="-62335475" y="2804325"/>
              <a:ext cx="62250" cy="146525"/>
            </a:xfrm>
            <a:custGeom>
              <a:avLst/>
              <a:gdLst/>
              <a:ahLst/>
              <a:cxnLst/>
              <a:rect l="l" t="t" r="r" b="b"/>
              <a:pathLst>
                <a:path w="2490" h="5861" extrusionOk="0">
                  <a:moveTo>
                    <a:pt x="1261" y="0"/>
                  </a:moveTo>
                  <a:cubicBezTo>
                    <a:pt x="1009" y="0"/>
                    <a:pt x="820" y="189"/>
                    <a:pt x="820" y="410"/>
                  </a:cubicBezTo>
                  <a:lnTo>
                    <a:pt x="820" y="694"/>
                  </a:lnTo>
                  <a:cubicBezTo>
                    <a:pt x="348" y="851"/>
                    <a:pt x="1" y="1324"/>
                    <a:pt x="1" y="1891"/>
                  </a:cubicBezTo>
                  <a:cubicBezTo>
                    <a:pt x="1" y="2552"/>
                    <a:pt x="537" y="2930"/>
                    <a:pt x="978" y="3245"/>
                  </a:cubicBezTo>
                  <a:cubicBezTo>
                    <a:pt x="1293" y="3497"/>
                    <a:pt x="1639" y="3718"/>
                    <a:pt x="1639" y="3970"/>
                  </a:cubicBezTo>
                  <a:cubicBezTo>
                    <a:pt x="1671" y="4254"/>
                    <a:pt x="1482" y="4411"/>
                    <a:pt x="1261" y="4411"/>
                  </a:cubicBezTo>
                  <a:cubicBezTo>
                    <a:pt x="1009" y="4411"/>
                    <a:pt x="820" y="4191"/>
                    <a:pt x="820" y="3970"/>
                  </a:cubicBezTo>
                  <a:cubicBezTo>
                    <a:pt x="820" y="3718"/>
                    <a:pt x="631" y="3529"/>
                    <a:pt x="411" y="3529"/>
                  </a:cubicBezTo>
                  <a:cubicBezTo>
                    <a:pt x="190" y="3529"/>
                    <a:pt x="1" y="3718"/>
                    <a:pt x="1" y="3970"/>
                  </a:cubicBezTo>
                  <a:cubicBezTo>
                    <a:pt x="1" y="4506"/>
                    <a:pt x="348" y="4947"/>
                    <a:pt x="820" y="5136"/>
                  </a:cubicBezTo>
                  <a:lnTo>
                    <a:pt x="820" y="5419"/>
                  </a:lnTo>
                  <a:cubicBezTo>
                    <a:pt x="820" y="5671"/>
                    <a:pt x="1009" y="5860"/>
                    <a:pt x="1261" y="5860"/>
                  </a:cubicBezTo>
                  <a:cubicBezTo>
                    <a:pt x="1482" y="5860"/>
                    <a:pt x="1639" y="5671"/>
                    <a:pt x="1639" y="5419"/>
                  </a:cubicBezTo>
                  <a:lnTo>
                    <a:pt x="1639" y="5136"/>
                  </a:lnTo>
                  <a:cubicBezTo>
                    <a:pt x="2112" y="4978"/>
                    <a:pt x="2458" y="4506"/>
                    <a:pt x="2458" y="3970"/>
                  </a:cubicBezTo>
                  <a:cubicBezTo>
                    <a:pt x="2458" y="3308"/>
                    <a:pt x="1923" y="2899"/>
                    <a:pt x="1482" y="2584"/>
                  </a:cubicBezTo>
                  <a:cubicBezTo>
                    <a:pt x="1167" y="2363"/>
                    <a:pt x="820" y="2111"/>
                    <a:pt x="820" y="1891"/>
                  </a:cubicBezTo>
                  <a:cubicBezTo>
                    <a:pt x="820" y="1639"/>
                    <a:pt x="1009" y="1450"/>
                    <a:pt x="1261" y="1450"/>
                  </a:cubicBezTo>
                  <a:cubicBezTo>
                    <a:pt x="1482" y="1450"/>
                    <a:pt x="1639" y="1639"/>
                    <a:pt x="1639" y="1891"/>
                  </a:cubicBezTo>
                  <a:cubicBezTo>
                    <a:pt x="1639" y="2111"/>
                    <a:pt x="1860" y="2300"/>
                    <a:pt x="2049" y="2300"/>
                  </a:cubicBezTo>
                  <a:cubicBezTo>
                    <a:pt x="2269" y="2300"/>
                    <a:pt x="2490" y="2111"/>
                    <a:pt x="2490" y="1891"/>
                  </a:cubicBezTo>
                  <a:cubicBezTo>
                    <a:pt x="2490" y="1324"/>
                    <a:pt x="2112" y="883"/>
                    <a:pt x="1639" y="694"/>
                  </a:cubicBezTo>
                  <a:lnTo>
                    <a:pt x="1639" y="410"/>
                  </a:lnTo>
                  <a:cubicBezTo>
                    <a:pt x="1639" y="189"/>
                    <a:pt x="1450" y="0"/>
                    <a:pt x="126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grpSp>
      <p:grpSp>
        <p:nvGrpSpPr>
          <p:cNvPr id="261" name="Google Shape;261;p36"/>
          <p:cNvGrpSpPr/>
          <p:nvPr/>
        </p:nvGrpSpPr>
        <p:grpSpPr>
          <a:xfrm>
            <a:off x="1743324" y="1975211"/>
            <a:ext cx="420810" cy="408608"/>
            <a:chOff x="685475" y="2318350"/>
            <a:chExt cx="297750" cy="296200"/>
          </a:xfrm>
        </p:grpSpPr>
        <p:sp>
          <p:nvSpPr>
            <p:cNvPr id="262" name="Google Shape;262;p36"/>
            <p:cNvSpPr/>
            <p:nvPr/>
          </p:nvSpPr>
          <p:spPr>
            <a:xfrm>
              <a:off x="685475" y="2371925"/>
              <a:ext cx="142600" cy="241975"/>
            </a:xfrm>
            <a:custGeom>
              <a:avLst/>
              <a:gdLst/>
              <a:ahLst/>
              <a:cxnLst/>
              <a:rect l="l" t="t" r="r" b="b"/>
              <a:pathLst>
                <a:path w="5704" h="9679" extrusionOk="0">
                  <a:moveTo>
                    <a:pt x="2080" y="662"/>
                  </a:moveTo>
                  <a:cubicBezTo>
                    <a:pt x="2458" y="662"/>
                    <a:pt x="2773" y="977"/>
                    <a:pt x="2773" y="1387"/>
                  </a:cubicBezTo>
                  <a:cubicBezTo>
                    <a:pt x="2773" y="1765"/>
                    <a:pt x="2458" y="2080"/>
                    <a:pt x="2080" y="2080"/>
                  </a:cubicBezTo>
                  <a:cubicBezTo>
                    <a:pt x="1671" y="2080"/>
                    <a:pt x="1356" y="1765"/>
                    <a:pt x="1356" y="1387"/>
                  </a:cubicBezTo>
                  <a:cubicBezTo>
                    <a:pt x="1356" y="977"/>
                    <a:pt x="1734" y="662"/>
                    <a:pt x="2080" y="662"/>
                  </a:cubicBezTo>
                  <a:close/>
                  <a:moveTo>
                    <a:pt x="2962" y="6900"/>
                  </a:moveTo>
                  <a:lnTo>
                    <a:pt x="3120" y="7593"/>
                  </a:lnTo>
                  <a:lnTo>
                    <a:pt x="1135" y="7593"/>
                  </a:lnTo>
                  <a:lnTo>
                    <a:pt x="1293" y="6900"/>
                  </a:lnTo>
                  <a:close/>
                  <a:moveTo>
                    <a:pt x="1742" y="2767"/>
                  </a:moveTo>
                  <a:cubicBezTo>
                    <a:pt x="1866" y="2767"/>
                    <a:pt x="1991" y="2831"/>
                    <a:pt x="2049" y="2962"/>
                  </a:cubicBezTo>
                  <a:lnTo>
                    <a:pt x="2553" y="3938"/>
                  </a:lnTo>
                  <a:cubicBezTo>
                    <a:pt x="2584" y="4064"/>
                    <a:pt x="2742" y="4127"/>
                    <a:pt x="2868" y="4127"/>
                  </a:cubicBezTo>
                  <a:lnTo>
                    <a:pt x="3813" y="4127"/>
                  </a:lnTo>
                  <a:cubicBezTo>
                    <a:pt x="4002" y="4127"/>
                    <a:pt x="4159" y="4285"/>
                    <a:pt x="4159" y="4474"/>
                  </a:cubicBezTo>
                  <a:cubicBezTo>
                    <a:pt x="4159" y="4695"/>
                    <a:pt x="4002" y="4852"/>
                    <a:pt x="3813" y="4852"/>
                  </a:cubicBezTo>
                  <a:lnTo>
                    <a:pt x="2427" y="4852"/>
                  </a:lnTo>
                  <a:cubicBezTo>
                    <a:pt x="2301" y="4852"/>
                    <a:pt x="2175" y="4758"/>
                    <a:pt x="2112" y="4631"/>
                  </a:cubicBezTo>
                  <a:cubicBezTo>
                    <a:pt x="2042" y="4515"/>
                    <a:pt x="1919" y="4450"/>
                    <a:pt x="1784" y="4450"/>
                  </a:cubicBezTo>
                  <a:cubicBezTo>
                    <a:pt x="1737" y="4450"/>
                    <a:pt x="1688" y="4458"/>
                    <a:pt x="1639" y="4474"/>
                  </a:cubicBezTo>
                  <a:cubicBezTo>
                    <a:pt x="1482" y="4568"/>
                    <a:pt x="1387" y="4758"/>
                    <a:pt x="1482" y="4947"/>
                  </a:cubicBezTo>
                  <a:cubicBezTo>
                    <a:pt x="1671" y="5325"/>
                    <a:pt x="2017" y="5545"/>
                    <a:pt x="2427" y="5545"/>
                  </a:cubicBezTo>
                  <a:lnTo>
                    <a:pt x="3813" y="5545"/>
                  </a:lnTo>
                  <a:cubicBezTo>
                    <a:pt x="3970" y="5545"/>
                    <a:pt x="4128" y="5671"/>
                    <a:pt x="4159" y="5829"/>
                  </a:cubicBezTo>
                  <a:lnTo>
                    <a:pt x="4853" y="8570"/>
                  </a:lnTo>
                  <a:cubicBezTo>
                    <a:pt x="4916" y="8790"/>
                    <a:pt x="4790" y="8979"/>
                    <a:pt x="4632" y="9011"/>
                  </a:cubicBezTo>
                  <a:cubicBezTo>
                    <a:pt x="4608" y="9015"/>
                    <a:pt x="4584" y="9017"/>
                    <a:pt x="4560" y="9017"/>
                  </a:cubicBezTo>
                  <a:cubicBezTo>
                    <a:pt x="4403" y="9017"/>
                    <a:pt x="4273" y="8927"/>
                    <a:pt x="4191" y="8790"/>
                  </a:cubicBezTo>
                  <a:lnTo>
                    <a:pt x="3655" y="6522"/>
                  </a:lnTo>
                  <a:cubicBezTo>
                    <a:pt x="3592" y="6364"/>
                    <a:pt x="3498" y="6270"/>
                    <a:pt x="3277" y="6270"/>
                  </a:cubicBezTo>
                  <a:lnTo>
                    <a:pt x="1040" y="6270"/>
                  </a:lnTo>
                  <a:cubicBezTo>
                    <a:pt x="914" y="6270"/>
                    <a:pt x="851" y="6207"/>
                    <a:pt x="757" y="6144"/>
                  </a:cubicBezTo>
                  <a:cubicBezTo>
                    <a:pt x="694" y="5986"/>
                    <a:pt x="694" y="5892"/>
                    <a:pt x="694" y="5797"/>
                  </a:cubicBezTo>
                  <a:lnTo>
                    <a:pt x="1419" y="3025"/>
                  </a:lnTo>
                  <a:cubicBezTo>
                    <a:pt x="1453" y="2855"/>
                    <a:pt x="1597" y="2767"/>
                    <a:pt x="1742" y="2767"/>
                  </a:cubicBezTo>
                  <a:close/>
                  <a:moveTo>
                    <a:pt x="2143" y="0"/>
                  </a:moveTo>
                  <a:cubicBezTo>
                    <a:pt x="1419" y="0"/>
                    <a:pt x="788" y="630"/>
                    <a:pt x="788" y="1387"/>
                  </a:cubicBezTo>
                  <a:cubicBezTo>
                    <a:pt x="788" y="1733"/>
                    <a:pt x="946" y="2080"/>
                    <a:pt x="1135" y="2332"/>
                  </a:cubicBezTo>
                  <a:cubicBezTo>
                    <a:pt x="977" y="2426"/>
                    <a:pt x="851" y="2647"/>
                    <a:pt x="788" y="2867"/>
                  </a:cubicBezTo>
                  <a:lnTo>
                    <a:pt x="64" y="5640"/>
                  </a:lnTo>
                  <a:cubicBezTo>
                    <a:pt x="1" y="5955"/>
                    <a:pt x="64" y="6270"/>
                    <a:pt x="253" y="6522"/>
                  </a:cubicBezTo>
                  <a:cubicBezTo>
                    <a:pt x="347" y="6648"/>
                    <a:pt x="473" y="6774"/>
                    <a:pt x="631" y="6805"/>
                  </a:cubicBezTo>
                  <a:lnTo>
                    <a:pt x="32" y="9263"/>
                  </a:lnTo>
                  <a:cubicBezTo>
                    <a:pt x="1" y="9452"/>
                    <a:pt x="95" y="9609"/>
                    <a:pt x="253" y="9672"/>
                  </a:cubicBezTo>
                  <a:cubicBezTo>
                    <a:pt x="281" y="9676"/>
                    <a:pt x="309" y="9678"/>
                    <a:pt x="335" y="9678"/>
                  </a:cubicBezTo>
                  <a:cubicBezTo>
                    <a:pt x="513" y="9678"/>
                    <a:pt x="639" y="9589"/>
                    <a:pt x="694" y="9452"/>
                  </a:cubicBezTo>
                  <a:lnTo>
                    <a:pt x="977" y="8318"/>
                  </a:lnTo>
                  <a:lnTo>
                    <a:pt x="3372" y="8318"/>
                  </a:lnTo>
                  <a:lnTo>
                    <a:pt x="3529" y="8885"/>
                  </a:lnTo>
                  <a:cubicBezTo>
                    <a:pt x="3661" y="9359"/>
                    <a:pt x="4079" y="9679"/>
                    <a:pt x="4526" y="9679"/>
                  </a:cubicBezTo>
                  <a:cubicBezTo>
                    <a:pt x="4613" y="9679"/>
                    <a:pt x="4702" y="9667"/>
                    <a:pt x="4790" y="9641"/>
                  </a:cubicBezTo>
                  <a:cubicBezTo>
                    <a:pt x="5357" y="9483"/>
                    <a:pt x="5703" y="8916"/>
                    <a:pt x="5546" y="8381"/>
                  </a:cubicBezTo>
                  <a:lnTo>
                    <a:pt x="4821" y="5640"/>
                  </a:lnTo>
                  <a:cubicBezTo>
                    <a:pt x="4790" y="5482"/>
                    <a:pt x="4727" y="5325"/>
                    <a:pt x="4601" y="5199"/>
                  </a:cubicBezTo>
                  <a:cubicBezTo>
                    <a:pt x="4758" y="5010"/>
                    <a:pt x="4884" y="4758"/>
                    <a:pt x="4884" y="4474"/>
                  </a:cubicBezTo>
                  <a:cubicBezTo>
                    <a:pt x="4884" y="3907"/>
                    <a:pt x="4412" y="3466"/>
                    <a:pt x="3844" y="3466"/>
                  </a:cubicBezTo>
                  <a:lnTo>
                    <a:pt x="3088" y="3466"/>
                  </a:lnTo>
                  <a:lnTo>
                    <a:pt x="2710" y="2647"/>
                  </a:lnTo>
                  <a:cubicBezTo>
                    <a:pt x="3183" y="2395"/>
                    <a:pt x="3529" y="1922"/>
                    <a:pt x="3529" y="1387"/>
                  </a:cubicBezTo>
                  <a:cubicBezTo>
                    <a:pt x="3529" y="630"/>
                    <a:pt x="2899" y="0"/>
                    <a:pt x="214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3" name="Google Shape;263;p36"/>
            <p:cNvSpPr/>
            <p:nvPr/>
          </p:nvSpPr>
          <p:spPr>
            <a:xfrm>
              <a:off x="839850" y="2371925"/>
              <a:ext cx="143375" cy="242625"/>
            </a:xfrm>
            <a:custGeom>
              <a:avLst/>
              <a:gdLst/>
              <a:ahLst/>
              <a:cxnLst/>
              <a:rect l="l" t="t" r="r" b="b"/>
              <a:pathLst>
                <a:path w="5735" h="9705" extrusionOk="0">
                  <a:moveTo>
                    <a:pt x="3624" y="662"/>
                  </a:moveTo>
                  <a:cubicBezTo>
                    <a:pt x="4002" y="662"/>
                    <a:pt x="4317" y="977"/>
                    <a:pt x="4317" y="1355"/>
                  </a:cubicBezTo>
                  <a:cubicBezTo>
                    <a:pt x="4317" y="1765"/>
                    <a:pt x="4002" y="2080"/>
                    <a:pt x="3624" y="2080"/>
                  </a:cubicBezTo>
                  <a:cubicBezTo>
                    <a:pt x="3214" y="2080"/>
                    <a:pt x="2899" y="1765"/>
                    <a:pt x="2899" y="1355"/>
                  </a:cubicBezTo>
                  <a:cubicBezTo>
                    <a:pt x="2899" y="977"/>
                    <a:pt x="3214" y="662"/>
                    <a:pt x="3624" y="662"/>
                  </a:cubicBezTo>
                  <a:close/>
                  <a:moveTo>
                    <a:pt x="4317" y="6900"/>
                  </a:moveTo>
                  <a:lnTo>
                    <a:pt x="4474" y="7593"/>
                  </a:lnTo>
                  <a:lnTo>
                    <a:pt x="2490" y="7593"/>
                  </a:lnTo>
                  <a:lnTo>
                    <a:pt x="2647" y="6900"/>
                  </a:lnTo>
                  <a:close/>
                  <a:moveTo>
                    <a:pt x="3962" y="2731"/>
                  </a:moveTo>
                  <a:cubicBezTo>
                    <a:pt x="4108" y="2731"/>
                    <a:pt x="4250" y="2818"/>
                    <a:pt x="4285" y="2993"/>
                  </a:cubicBezTo>
                  <a:lnTo>
                    <a:pt x="4979" y="5734"/>
                  </a:lnTo>
                  <a:cubicBezTo>
                    <a:pt x="5010" y="6018"/>
                    <a:pt x="4853" y="6207"/>
                    <a:pt x="4632" y="6207"/>
                  </a:cubicBezTo>
                  <a:lnTo>
                    <a:pt x="2395" y="6207"/>
                  </a:lnTo>
                  <a:cubicBezTo>
                    <a:pt x="2238" y="6207"/>
                    <a:pt x="2080" y="6333"/>
                    <a:pt x="2049" y="6490"/>
                  </a:cubicBezTo>
                  <a:lnTo>
                    <a:pt x="1482" y="8727"/>
                  </a:lnTo>
                  <a:cubicBezTo>
                    <a:pt x="1456" y="8883"/>
                    <a:pt x="1323" y="8996"/>
                    <a:pt x="1154" y="8996"/>
                  </a:cubicBezTo>
                  <a:cubicBezTo>
                    <a:pt x="1118" y="8996"/>
                    <a:pt x="1080" y="8990"/>
                    <a:pt x="1040" y="8979"/>
                  </a:cubicBezTo>
                  <a:cubicBezTo>
                    <a:pt x="851" y="8916"/>
                    <a:pt x="725" y="8727"/>
                    <a:pt x="820" y="8538"/>
                  </a:cubicBezTo>
                  <a:lnTo>
                    <a:pt x="1513" y="5766"/>
                  </a:lnTo>
                  <a:cubicBezTo>
                    <a:pt x="1576" y="5608"/>
                    <a:pt x="1671" y="5514"/>
                    <a:pt x="1891" y="5514"/>
                  </a:cubicBezTo>
                  <a:lnTo>
                    <a:pt x="3246" y="5514"/>
                  </a:lnTo>
                  <a:cubicBezTo>
                    <a:pt x="3655" y="5514"/>
                    <a:pt x="4002" y="5262"/>
                    <a:pt x="4222" y="4915"/>
                  </a:cubicBezTo>
                  <a:cubicBezTo>
                    <a:pt x="4285" y="4758"/>
                    <a:pt x="4222" y="4537"/>
                    <a:pt x="4033" y="4442"/>
                  </a:cubicBezTo>
                  <a:cubicBezTo>
                    <a:pt x="3993" y="4426"/>
                    <a:pt x="3948" y="4418"/>
                    <a:pt x="3902" y="4418"/>
                  </a:cubicBezTo>
                  <a:cubicBezTo>
                    <a:pt x="3770" y="4418"/>
                    <a:pt x="3631" y="4483"/>
                    <a:pt x="3561" y="4600"/>
                  </a:cubicBezTo>
                  <a:cubicBezTo>
                    <a:pt x="3529" y="4726"/>
                    <a:pt x="3372" y="4789"/>
                    <a:pt x="3246" y="4789"/>
                  </a:cubicBezTo>
                  <a:lnTo>
                    <a:pt x="1891" y="4789"/>
                  </a:lnTo>
                  <a:cubicBezTo>
                    <a:pt x="1671" y="4789"/>
                    <a:pt x="1513" y="4631"/>
                    <a:pt x="1513" y="4442"/>
                  </a:cubicBezTo>
                  <a:cubicBezTo>
                    <a:pt x="1513" y="4253"/>
                    <a:pt x="1671" y="4096"/>
                    <a:pt x="1891" y="4096"/>
                  </a:cubicBezTo>
                  <a:lnTo>
                    <a:pt x="2836" y="4096"/>
                  </a:lnTo>
                  <a:cubicBezTo>
                    <a:pt x="2931" y="4096"/>
                    <a:pt x="3057" y="4001"/>
                    <a:pt x="3151" y="3907"/>
                  </a:cubicBezTo>
                  <a:cubicBezTo>
                    <a:pt x="3151" y="3844"/>
                    <a:pt x="3655" y="2899"/>
                    <a:pt x="3655" y="2899"/>
                  </a:cubicBezTo>
                  <a:cubicBezTo>
                    <a:pt x="3725" y="2787"/>
                    <a:pt x="3845" y="2731"/>
                    <a:pt x="3962" y="2731"/>
                  </a:cubicBezTo>
                  <a:close/>
                  <a:moveTo>
                    <a:pt x="3529" y="0"/>
                  </a:moveTo>
                  <a:cubicBezTo>
                    <a:pt x="2805" y="0"/>
                    <a:pt x="2175" y="630"/>
                    <a:pt x="2175" y="1355"/>
                  </a:cubicBezTo>
                  <a:cubicBezTo>
                    <a:pt x="2175" y="1922"/>
                    <a:pt x="2490" y="2395"/>
                    <a:pt x="2994" y="2615"/>
                  </a:cubicBezTo>
                  <a:lnTo>
                    <a:pt x="2584" y="3466"/>
                  </a:lnTo>
                  <a:lnTo>
                    <a:pt x="1860" y="3466"/>
                  </a:lnTo>
                  <a:cubicBezTo>
                    <a:pt x="1261" y="3466"/>
                    <a:pt x="820" y="3938"/>
                    <a:pt x="820" y="4474"/>
                  </a:cubicBezTo>
                  <a:cubicBezTo>
                    <a:pt x="820" y="4758"/>
                    <a:pt x="946" y="4978"/>
                    <a:pt x="1103" y="5199"/>
                  </a:cubicBezTo>
                  <a:cubicBezTo>
                    <a:pt x="977" y="5325"/>
                    <a:pt x="914" y="5451"/>
                    <a:pt x="851" y="5608"/>
                  </a:cubicBezTo>
                  <a:lnTo>
                    <a:pt x="158" y="8381"/>
                  </a:lnTo>
                  <a:cubicBezTo>
                    <a:pt x="1" y="8916"/>
                    <a:pt x="347" y="9483"/>
                    <a:pt x="914" y="9641"/>
                  </a:cubicBezTo>
                  <a:cubicBezTo>
                    <a:pt x="1002" y="9667"/>
                    <a:pt x="1091" y="9679"/>
                    <a:pt x="1178" y="9679"/>
                  </a:cubicBezTo>
                  <a:cubicBezTo>
                    <a:pt x="1624" y="9679"/>
                    <a:pt x="2038" y="9359"/>
                    <a:pt x="2143" y="8885"/>
                  </a:cubicBezTo>
                  <a:lnTo>
                    <a:pt x="2332" y="8286"/>
                  </a:lnTo>
                  <a:lnTo>
                    <a:pt x="4695" y="8286"/>
                  </a:lnTo>
                  <a:lnTo>
                    <a:pt x="4947" y="9452"/>
                  </a:lnTo>
                  <a:cubicBezTo>
                    <a:pt x="4995" y="9597"/>
                    <a:pt x="5118" y="9704"/>
                    <a:pt x="5257" y="9704"/>
                  </a:cubicBezTo>
                  <a:cubicBezTo>
                    <a:pt x="5300" y="9704"/>
                    <a:pt x="5344" y="9694"/>
                    <a:pt x="5388" y="9672"/>
                  </a:cubicBezTo>
                  <a:cubicBezTo>
                    <a:pt x="5577" y="9641"/>
                    <a:pt x="5703" y="9452"/>
                    <a:pt x="5609" y="9231"/>
                  </a:cubicBezTo>
                  <a:lnTo>
                    <a:pt x="5042" y="6805"/>
                  </a:lnTo>
                  <a:cubicBezTo>
                    <a:pt x="5514" y="6616"/>
                    <a:pt x="5735" y="6144"/>
                    <a:pt x="5640" y="5640"/>
                  </a:cubicBezTo>
                  <a:lnTo>
                    <a:pt x="4916" y="2867"/>
                  </a:lnTo>
                  <a:cubicBezTo>
                    <a:pt x="4884" y="2647"/>
                    <a:pt x="4758" y="2489"/>
                    <a:pt x="4569" y="2332"/>
                  </a:cubicBezTo>
                  <a:cubicBezTo>
                    <a:pt x="4790" y="2080"/>
                    <a:pt x="4916" y="1733"/>
                    <a:pt x="4916" y="1355"/>
                  </a:cubicBezTo>
                  <a:cubicBezTo>
                    <a:pt x="4916" y="630"/>
                    <a:pt x="4285" y="0"/>
                    <a:pt x="3529"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4" name="Google Shape;264;p36"/>
            <p:cNvSpPr/>
            <p:nvPr/>
          </p:nvSpPr>
          <p:spPr>
            <a:xfrm>
              <a:off x="772900" y="2318350"/>
              <a:ext cx="122125" cy="105075"/>
            </a:xfrm>
            <a:custGeom>
              <a:avLst/>
              <a:gdLst/>
              <a:ahLst/>
              <a:cxnLst/>
              <a:rect l="l" t="t" r="r" b="b"/>
              <a:pathLst>
                <a:path w="4885" h="4203" extrusionOk="0">
                  <a:moveTo>
                    <a:pt x="3844" y="631"/>
                  </a:moveTo>
                  <a:cubicBezTo>
                    <a:pt x="4034" y="631"/>
                    <a:pt x="4223" y="789"/>
                    <a:pt x="4223" y="978"/>
                  </a:cubicBezTo>
                  <a:lnTo>
                    <a:pt x="4223" y="1734"/>
                  </a:lnTo>
                  <a:cubicBezTo>
                    <a:pt x="4223" y="1923"/>
                    <a:pt x="4034" y="2112"/>
                    <a:pt x="3844" y="2112"/>
                  </a:cubicBezTo>
                  <a:cubicBezTo>
                    <a:pt x="3655" y="2143"/>
                    <a:pt x="3498" y="2301"/>
                    <a:pt x="3498" y="2458"/>
                  </a:cubicBezTo>
                  <a:lnTo>
                    <a:pt x="3498" y="2994"/>
                  </a:lnTo>
                  <a:lnTo>
                    <a:pt x="2679" y="2206"/>
                  </a:lnTo>
                  <a:cubicBezTo>
                    <a:pt x="2584" y="2143"/>
                    <a:pt x="2521" y="2112"/>
                    <a:pt x="2427" y="2112"/>
                  </a:cubicBezTo>
                  <a:lnTo>
                    <a:pt x="1009" y="2112"/>
                  </a:lnTo>
                  <a:cubicBezTo>
                    <a:pt x="820" y="2112"/>
                    <a:pt x="662" y="1923"/>
                    <a:pt x="662" y="1734"/>
                  </a:cubicBezTo>
                  <a:lnTo>
                    <a:pt x="662" y="978"/>
                  </a:lnTo>
                  <a:cubicBezTo>
                    <a:pt x="662" y="789"/>
                    <a:pt x="820" y="631"/>
                    <a:pt x="1009" y="631"/>
                  </a:cubicBezTo>
                  <a:close/>
                  <a:moveTo>
                    <a:pt x="1009" y="1"/>
                  </a:moveTo>
                  <a:cubicBezTo>
                    <a:pt x="442" y="1"/>
                    <a:pt x="1" y="474"/>
                    <a:pt x="1" y="1041"/>
                  </a:cubicBezTo>
                  <a:lnTo>
                    <a:pt x="1" y="1765"/>
                  </a:lnTo>
                  <a:cubicBezTo>
                    <a:pt x="1" y="2364"/>
                    <a:pt x="473" y="2805"/>
                    <a:pt x="1009" y="2805"/>
                  </a:cubicBezTo>
                  <a:lnTo>
                    <a:pt x="2269" y="2805"/>
                  </a:lnTo>
                  <a:lnTo>
                    <a:pt x="3592" y="4097"/>
                  </a:lnTo>
                  <a:cubicBezTo>
                    <a:pt x="3663" y="4167"/>
                    <a:pt x="3770" y="4203"/>
                    <a:pt x="3872" y="4203"/>
                  </a:cubicBezTo>
                  <a:cubicBezTo>
                    <a:pt x="3906" y="4203"/>
                    <a:pt x="3939" y="4199"/>
                    <a:pt x="3970" y="4191"/>
                  </a:cubicBezTo>
                  <a:cubicBezTo>
                    <a:pt x="4097" y="4160"/>
                    <a:pt x="4160" y="4002"/>
                    <a:pt x="4160" y="3876"/>
                  </a:cubicBezTo>
                  <a:lnTo>
                    <a:pt x="4160" y="2773"/>
                  </a:lnTo>
                  <a:cubicBezTo>
                    <a:pt x="4569" y="2616"/>
                    <a:pt x="4884" y="2238"/>
                    <a:pt x="4884" y="1765"/>
                  </a:cubicBezTo>
                  <a:lnTo>
                    <a:pt x="4884" y="1041"/>
                  </a:lnTo>
                  <a:cubicBezTo>
                    <a:pt x="4884" y="442"/>
                    <a:pt x="4412" y="1"/>
                    <a:pt x="384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theme/theme1.xml><?xml version="1.0" encoding="utf-8"?>
<a:theme xmlns:a="http://schemas.openxmlformats.org/drawingml/2006/main" name="Management Consulting Toolkit by Slidesgo">
  <a:themeElements>
    <a:clrScheme name="Simple Light">
      <a:dk1>
        <a:srgbClr val="000000"/>
      </a:dk1>
      <a:lt1>
        <a:srgbClr val="FFFFFF"/>
      </a:lt1>
      <a:dk2>
        <a:srgbClr val="4A8CFF"/>
      </a:dk2>
      <a:lt2>
        <a:srgbClr val="EFEFEF"/>
      </a:lt2>
      <a:accent1>
        <a:srgbClr val="003BA3"/>
      </a:accent1>
      <a:accent2>
        <a:srgbClr val="000000"/>
      </a:accent2>
      <a:accent3>
        <a:srgbClr val="4A8CFF"/>
      </a:accent3>
      <a:accent4>
        <a:srgbClr val="EFEFEF"/>
      </a:accent4>
      <a:accent5>
        <a:srgbClr val="003BA3"/>
      </a:accent5>
      <a:accent6>
        <a:srgbClr val="000000"/>
      </a:accent6>
      <a:hlink>
        <a:srgbClr val="003BA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1158</Words>
  <Application>Microsoft Macintosh PowerPoint</Application>
  <PresentationFormat>On-screen Show (16:9)</PresentationFormat>
  <Paragraphs>91</Paragraphs>
  <Slides>16</Slides>
  <Notes>16</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16</vt:i4>
      </vt:variant>
    </vt:vector>
  </HeadingPairs>
  <TitlesOfParts>
    <vt:vector size="26" baseType="lpstr">
      <vt:lpstr>Fira Sans Extra Condensed Medium</vt:lpstr>
      <vt:lpstr>Arial</vt:lpstr>
      <vt:lpstr>Quicksand Medium</vt:lpstr>
      <vt:lpstr>Barlow</vt:lpstr>
      <vt:lpstr>Montserrat SemiBold</vt:lpstr>
      <vt:lpstr>Montserrat</vt:lpstr>
      <vt:lpstr>Inter</vt:lpstr>
      <vt:lpstr>Roboto</vt:lpstr>
      <vt:lpstr>Didact Gothic</vt:lpstr>
      <vt:lpstr>Management Consulting Toolkit by Slidesgo</vt:lpstr>
      <vt:lpstr>Credit Card  Defaulter Prediction</vt:lpstr>
      <vt:lpstr>Introduction</vt:lpstr>
      <vt:lpstr>About The Dataset</vt:lpstr>
      <vt:lpstr>Data Processing</vt:lpstr>
      <vt:lpstr>Data Analysis</vt:lpstr>
      <vt:lpstr>PowerPoint Presentation</vt:lpstr>
      <vt:lpstr>PowerPoint Presentation</vt:lpstr>
      <vt:lpstr>PowerPoint Presentation</vt:lpstr>
      <vt:lpstr>Socio-economic factors causing customers to default </vt:lpstr>
      <vt:lpstr>Heatmap to analyze correlation between various parameters</vt:lpstr>
      <vt:lpstr>Implementing  Machine Learning Models </vt:lpstr>
      <vt:lpstr>SMOTE  (Synthetic Minority Oversampling Technique)</vt:lpstr>
      <vt:lpstr>Random Forest </vt:lpstr>
      <vt:lpstr>Results</vt:lpstr>
      <vt:lpstr>Conclusion</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Credit Card  Defaulter Prediction</dc:title>
  <cp:lastModifiedBy>Dishant Vakte</cp:lastModifiedBy>
  <cp:revision>2</cp:revision>
  <dcterms:modified xsi:type="dcterms:W3CDTF">2022-05-04T18:42:32Z</dcterms:modified>
</cp:coreProperties>
</file>